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87" r:id="rId3"/>
    <p:sldId id="258" r:id="rId5"/>
    <p:sldId id="394" r:id="rId6"/>
    <p:sldId id="392" r:id="rId7"/>
    <p:sldId id="393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323" r:id="rId16"/>
  </p:sldIdLst>
  <p:sldSz cx="12192635" cy="6858000"/>
  <p:notesSz cx="6858000" cy="9144000"/>
  <p:embeddedFontLst>
    <p:embeddedFont>
      <p:font typeface="汉仪雅酷黑 75W" panose="020B0804020202020204" charset="-122"/>
      <p:bold r:id="rId20"/>
    </p:embeddedFont>
    <p:embeddedFont>
      <p:font typeface="PangMenZhengDao" panose="02010600030101010101" charset="-122"/>
      <p:regular r:id="rId21"/>
    </p:embeddedFont>
    <p:embeddedFont>
      <p:font typeface="微软雅黑" panose="020B0503020204020204" pitchFamily="34" charset="-122"/>
      <p:regular r:id="rId22"/>
    </p:embeddedFont>
    <p:embeddedFont>
      <p:font typeface="等线" panose="02010600030101010101" charset="-122"/>
      <p:regular r:id="rId23"/>
    </p:embeddedFont>
    <p:embeddedFont>
      <p:font typeface="等线 Light" panose="02010600030101010101" charset="-122"/>
      <p:regular r:id="rId24"/>
    </p:embeddedFont>
  </p:embeddedFontLst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4" userDrawn="1">
          <p15:clr>
            <a:srgbClr val="A4A3A4"/>
          </p15:clr>
        </p15:guide>
        <p15:guide id="2" pos="3841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C861"/>
    <a:srgbClr val="005171"/>
    <a:srgbClr val="01AFEE"/>
    <a:srgbClr val="03ADEB"/>
    <a:srgbClr val="00A2E4"/>
    <a:srgbClr val="0076C5"/>
    <a:srgbClr val="F9F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1"/>
    <p:restoredTop sz="94640"/>
  </p:normalViewPr>
  <p:slideViewPr>
    <p:cSldViewPr snapToGrid="0" snapToObjects="1" showGuides="1">
      <p:cViewPr varScale="1">
        <p:scale>
          <a:sx n="114" d="100"/>
          <a:sy n="114" d="100"/>
        </p:scale>
        <p:origin x="432" y="132"/>
      </p:cViewPr>
      <p:guideLst>
        <p:guide orient="horz" pos="2174"/>
        <p:guide pos="3841"/>
        <p:guide orient="horz" pos="19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316D3-215F-D547-9353-A62AAE8762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530" y="1143000"/>
            <a:ext cx="54869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04458-EB7C-0743-BA79-CE8B413540F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04458-EB7C-0743-BA79-CE8B413540F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04458-EB7C-0743-BA79-CE8B413540F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04458-EB7C-0743-BA79-CE8B413540F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04458-EB7C-0743-BA79-CE8B413540F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04458-EB7C-0743-BA79-CE8B413540F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04458-EB7C-0743-BA79-CE8B413540F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04458-EB7C-0743-BA79-CE8B413540F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04458-EB7C-0743-BA79-CE8B413540F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04458-EB7C-0743-BA79-CE8B413540F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04458-EB7C-0743-BA79-CE8B413540F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04458-EB7C-0743-BA79-CE8B413540F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04458-EB7C-0743-BA79-CE8B413540F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04458-EB7C-0743-BA79-CE8B413540F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221" y="1122363"/>
            <a:ext cx="91453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221" y="3602038"/>
            <a:ext cx="91453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5959-8E43-8A41-8173-2AF4159E3A7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700E-A3D0-1040-96D2-6ADDAA04C36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5959-8E43-8A41-8173-2AF4159E3A7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700E-A3D0-1040-96D2-6ADDAA04C36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6164" y="365125"/>
            <a:ext cx="2629281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321" y="365125"/>
            <a:ext cx="773542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5959-8E43-8A41-8173-2AF4159E3A7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700E-A3D0-1040-96D2-6ADDAA04C36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bg1">
                <a:lumMod val="75000"/>
              </a:schemeClr>
            </a:gs>
            <a:gs pos="83000">
              <a:schemeClr val="bg1">
                <a:lumMod val="7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71" y="1709738"/>
            <a:ext cx="1051712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71" y="4589463"/>
            <a:ext cx="1051712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5959-8E43-8A41-8173-2AF4159E3A7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700E-A3D0-1040-96D2-6ADDAA04C36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321" y="1825625"/>
            <a:ext cx="5182351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094" y="1825625"/>
            <a:ext cx="5182351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5959-8E43-8A41-8173-2AF4159E3A7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700E-A3D0-1040-96D2-6ADDAA04C36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10" y="365125"/>
            <a:ext cx="10517123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910" y="1681163"/>
            <a:ext cx="515853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910" y="2505075"/>
            <a:ext cx="5158534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3094" y="1681163"/>
            <a:ext cx="518393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3094" y="2505075"/>
            <a:ext cx="5183939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5959-8E43-8A41-8173-2AF4159E3A7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700E-A3D0-1040-96D2-6ADDAA04C36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5959-8E43-8A41-8173-2AF4159E3A7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700E-A3D0-1040-96D2-6ADDAA04C36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5959-8E43-8A41-8173-2AF4159E3A7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700E-A3D0-1040-96D2-6ADDAA04C36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10" y="457200"/>
            <a:ext cx="39328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939" y="987425"/>
            <a:ext cx="617309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910" y="2057400"/>
            <a:ext cx="393280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5959-8E43-8A41-8173-2AF4159E3A7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700E-A3D0-1040-96D2-6ADDAA04C36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10" y="457200"/>
            <a:ext cx="393280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939" y="987425"/>
            <a:ext cx="617309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910" y="2057400"/>
            <a:ext cx="393280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5959-8E43-8A41-8173-2AF4159E3A7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700E-A3D0-1040-96D2-6ADDAA04C36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21" y="365125"/>
            <a:ext cx="105171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21" y="1825625"/>
            <a:ext cx="105171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21" y="6356350"/>
            <a:ext cx="2743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E5959-8E43-8A41-8173-2AF4159E3A7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9185" y="6356350"/>
            <a:ext cx="41153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847" y="6356350"/>
            <a:ext cx="2743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4700E-A3D0-1040-96D2-6ADDAA04C363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jpeg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/>
          <p:cNvSpPr/>
          <p:nvPr/>
        </p:nvSpPr>
        <p:spPr bwMode="auto">
          <a:xfrm>
            <a:off x="233142" y="1373854"/>
            <a:ext cx="4384007" cy="3877641"/>
          </a:xfrm>
          <a:custGeom>
            <a:avLst/>
            <a:gdLst>
              <a:gd name="T0" fmla="*/ 2277 w 2277"/>
              <a:gd name="T1" fmla="*/ 2014 h 2014"/>
              <a:gd name="T2" fmla="*/ 1061 w 2277"/>
              <a:gd name="T3" fmla="*/ 2014 h 2014"/>
              <a:gd name="T4" fmla="*/ 0 w 2277"/>
              <a:gd name="T5" fmla="*/ 0 h 2014"/>
              <a:gd name="T6" fmla="*/ 1217 w 2277"/>
              <a:gd name="T7" fmla="*/ 0 h 2014"/>
              <a:gd name="T8" fmla="*/ 2277 w 2277"/>
              <a:gd name="T9" fmla="*/ 2014 h 2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7" h="2014">
                <a:moveTo>
                  <a:pt x="2277" y="2014"/>
                </a:moveTo>
                <a:lnTo>
                  <a:pt x="1061" y="2014"/>
                </a:lnTo>
                <a:lnTo>
                  <a:pt x="0" y="0"/>
                </a:lnTo>
                <a:lnTo>
                  <a:pt x="1217" y="0"/>
                </a:lnTo>
                <a:lnTo>
                  <a:pt x="2277" y="2014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201" y="1873653"/>
            <a:ext cx="12191013" cy="31229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/>
          </a:p>
        </p:txBody>
      </p:sp>
      <p:sp>
        <p:nvSpPr>
          <p:cNvPr id="22" name="Freeform 8"/>
          <p:cNvSpPr/>
          <p:nvPr/>
        </p:nvSpPr>
        <p:spPr bwMode="auto">
          <a:xfrm>
            <a:off x="2353127" y="4486754"/>
            <a:ext cx="3003889" cy="778972"/>
          </a:xfrm>
          <a:custGeom>
            <a:avLst/>
            <a:gdLst>
              <a:gd name="T0" fmla="*/ 446 w 1793"/>
              <a:gd name="T1" fmla="*/ 0 h 616"/>
              <a:gd name="T2" fmla="*/ 0 w 1793"/>
              <a:gd name="T3" fmla="*/ 616 h 616"/>
              <a:gd name="T4" fmla="*/ 1347 w 1793"/>
              <a:gd name="T5" fmla="*/ 616 h 616"/>
              <a:gd name="T6" fmla="*/ 1793 w 1793"/>
              <a:gd name="T7" fmla="*/ 0 h 616"/>
              <a:gd name="T8" fmla="*/ 446 w 1793"/>
              <a:gd name="T9" fmla="*/ 0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93" h="616">
                <a:moveTo>
                  <a:pt x="446" y="0"/>
                </a:moveTo>
                <a:lnTo>
                  <a:pt x="0" y="616"/>
                </a:lnTo>
                <a:lnTo>
                  <a:pt x="1347" y="616"/>
                </a:lnTo>
                <a:lnTo>
                  <a:pt x="1793" y="0"/>
                </a:lnTo>
                <a:lnTo>
                  <a:pt x="44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863215" y="2461895"/>
            <a:ext cx="823976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66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20000"/>
                    </a:prstClr>
                  </a:outerShdw>
                </a:effectLst>
                <a:latin typeface="汉仪雅酷黑 75W" panose="020B0804020202020204" charset="-122"/>
                <a:ea typeface="汉仪雅酷黑 75W" panose="020B0804020202020204" charset="-122"/>
                <a:cs typeface="PangMenZhengDao" panose="02010600030101010101" charset="-122"/>
              </a:rPr>
              <a:t>1.</a:t>
            </a:r>
            <a:r>
              <a:rPr kumimoji="1" lang="zh-CN" altLang="en-US" sz="66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20000"/>
                    </a:prstClr>
                  </a:outerShdw>
                </a:effectLst>
                <a:latin typeface="汉仪雅酷黑 75W" panose="020B0804020202020204" charset="-122"/>
                <a:ea typeface="汉仪雅酷黑 75W" panose="020B0804020202020204" charset="-122"/>
                <a:cs typeface="PangMenZhengDao" panose="02010600030101010101" charset="-122"/>
              </a:rPr>
              <a:t>项目与序列</a:t>
            </a:r>
            <a:endParaRPr kumimoji="1" lang="zh-CN" altLang="en-US" sz="66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latin typeface="汉仪雅酷黑 75W" panose="020B0804020202020204" charset="-122"/>
              <a:ea typeface="汉仪雅酷黑 75W" panose="020B0804020202020204" charset="-122"/>
              <a:cs typeface="PangMenZhengDao" panose="02010600030101010101" charset="-122"/>
            </a:endParaRPr>
          </a:p>
        </p:txBody>
      </p:sp>
      <p:cxnSp>
        <p:nvCxnSpPr>
          <p:cNvPr id="29" name="直接连接符 3"/>
          <p:cNvCxnSpPr/>
          <p:nvPr/>
        </p:nvCxnSpPr>
        <p:spPr>
          <a:xfrm>
            <a:off x="3519132" y="752667"/>
            <a:ext cx="8673433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5"/>
          <p:cNvCxnSpPr/>
          <p:nvPr/>
        </p:nvCxnSpPr>
        <p:spPr>
          <a:xfrm>
            <a:off x="4712440" y="1061393"/>
            <a:ext cx="74801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7"/>
          <p:cNvCxnSpPr/>
          <p:nvPr/>
        </p:nvCxnSpPr>
        <p:spPr>
          <a:xfrm>
            <a:off x="6096883" y="1370119"/>
            <a:ext cx="609568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: Shape 60"/>
          <p:cNvSpPr/>
          <p:nvPr/>
        </p:nvSpPr>
        <p:spPr bwMode="auto">
          <a:xfrm>
            <a:off x="9829037" y="5285049"/>
            <a:ext cx="387056" cy="387057"/>
          </a:xfrm>
          <a:custGeom>
            <a:avLst/>
            <a:gdLst>
              <a:gd name="T0" fmla="*/ 118 w 236"/>
              <a:gd name="T1" fmla="*/ 142 h 236"/>
              <a:gd name="T2" fmla="*/ 142 w 236"/>
              <a:gd name="T3" fmla="*/ 118 h 236"/>
              <a:gd name="T4" fmla="*/ 137 w 236"/>
              <a:gd name="T5" fmla="*/ 105 h 236"/>
              <a:gd name="T6" fmla="*/ 118 w 236"/>
              <a:gd name="T7" fmla="*/ 95 h 236"/>
              <a:gd name="T8" fmla="*/ 99 w 236"/>
              <a:gd name="T9" fmla="*/ 105 h 236"/>
              <a:gd name="T10" fmla="*/ 94 w 236"/>
              <a:gd name="T11" fmla="*/ 118 h 236"/>
              <a:gd name="T12" fmla="*/ 118 w 236"/>
              <a:gd name="T13" fmla="*/ 142 h 236"/>
              <a:gd name="T14" fmla="*/ 170 w 236"/>
              <a:gd name="T15" fmla="*/ 89 h 236"/>
              <a:gd name="T16" fmla="*/ 170 w 236"/>
              <a:gd name="T17" fmla="*/ 70 h 236"/>
              <a:gd name="T18" fmla="*/ 170 w 236"/>
              <a:gd name="T19" fmla="*/ 67 h 236"/>
              <a:gd name="T20" fmla="*/ 167 w 236"/>
              <a:gd name="T21" fmla="*/ 67 h 236"/>
              <a:gd name="T22" fmla="*/ 147 w 236"/>
              <a:gd name="T23" fmla="*/ 67 h 236"/>
              <a:gd name="T24" fmla="*/ 147 w 236"/>
              <a:gd name="T25" fmla="*/ 90 h 236"/>
              <a:gd name="T26" fmla="*/ 170 w 236"/>
              <a:gd name="T27" fmla="*/ 89 h 236"/>
              <a:gd name="T28" fmla="*/ 118 w 236"/>
              <a:gd name="T29" fmla="*/ 0 h 236"/>
              <a:gd name="T30" fmla="*/ 0 w 236"/>
              <a:gd name="T31" fmla="*/ 118 h 236"/>
              <a:gd name="T32" fmla="*/ 118 w 236"/>
              <a:gd name="T33" fmla="*/ 236 h 236"/>
              <a:gd name="T34" fmla="*/ 236 w 236"/>
              <a:gd name="T35" fmla="*/ 118 h 236"/>
              <a:gd name="T36" fmla="*/ 118 w 236"/>
              <a:gd name="T37" fmla="*/ 0 h 236"/>
              <a:gd name="T38" fmla="*/ 185 w 236"/>
              <a:gd name="T39" fmla="*/ 105 h 236"/>
              <a:gd name="T40" fmla="*/ 185 w 236"/>
              <a:gd name="T41" fmla="*/ 160 h 236"/>
              <a:gd name="T42" fmla="*/ 159 w 236"/>
              <a:gd name="T43" fmla="*/ 186 h 236"/>
              <a:gd name="T44" fmla="*/ 77 w 236"/>
              <a:gd name="T45" fmla="*/ 186 h 236"/>
              <a:gd name="T46" fmla="*/ 51 w 236"/>
              <a:gd name="T47" fmla="*/ 160 h 236"/>
              <a:gd name="T48" fmla="*/ 51 w 236"/>
              <a:gd name="T49" fmla="*/ 105 h 236"/>
              <a:gd name="T50" fmla="*/ 51 w 236"/>
              <a:gd name="T51" fmla="*/ 77 h 236"/>
              <a:gd name="T52" fmla="*/ 77 w 236"/>
              <a:gd name="T53" fmla="*/ 51 h 236"/>
              <a:gd name="T54" fmla="*/ 159 w 236"/>
              <a:gd name="T55" fmla="*/ 51 h 236"/>
              <a:gd name="T56" fmla="*/ 185 w 236"/>
              <a:gd name="T57" fmla="*/ 77 h 236"/>
              <a:gd name="T58" fmla="*/ 185 w 236"/>
              <a:gd name="T59" fmla="*/ 105 h 236"/>
              <a:gd name="T60" fmla="*/ 155 w 236"/>
              <a:gd name="T61" fmla="*/ 118 h 236"/>
              <a:gd name="T62" fmla="*/ 118 w 236"/>
              <a:gd name="T63" fmla="*/ 155 h 236"/>
              <a:gd name="T64" fmla="*/ 81 w 236"/>
              <a:gd name="T65" fmla="*/ 118 h 236"/>
              <a:gd name="T66" fmla="*/ 84 w 236"/>
              <a:gd name="T67" fmla="*/ 105 h 236"/>
              <a:gd name="T68" fmla="*/ 64 w 236"/>
              <a:gd name="T69" fmla="*/ 105 h 236"/>
              <a:gd name="T70" fmla="*/ 64 w 236"/>
              <a:gd name="T71" fmla="*/ 160 h 236"/>
              <a:gd name="T72" fmla="*/ 77 w 236"/>
              <a:gd name="T73" fmla="*/ 172 h 236"/>
              <a:gd name="T74" fmla="*/ 159 w 236"/>
              <a:gd name="T75" fmla="*/ 172 h 236"/>
              <a:gd name="T76" fmla="*/ 172 w 236"/>
              <a:gd name="T77" fmla="*/ 160 h 236"/>
              <a:gd name="T78" fmla="*/ 172 w 236"/>
              <a:gd name="T79" fmla="*/ 105 h 236"/>
              <a:gd name="T80" fmla="*/ 152 w 236"/>
              <a:gd name="T81" fmla="*/ 105 h 236"/>
              <a:gd name="T82" fmla="*/ 155 w 236"/>
              <a:gd name="T83" fmla="*/ 118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6" h="236">
                <a:moveTo>
                  <a:pt x="118" y="142"/>
                </a:moveTo>
                <a:cubicBezTo>
                  <a:pt x="131" y="142"/>
                  <a:pt x="142" y="131"/>
                  <a:pt x="142" y="118"/>
                </a:cubicBezTo>
                <a:cubicBezTo>
                  <a:pt x="142" y="113"/>
                  <a:pt x="140" y="108"/>
                  <a:pt x="137" y="105"/>
                </a:cubicBezTo>
                <a:cubicBezTo>
                  <a:pt x="133" y="99"/>
                  <a:pt x="126" y="95"/>
                  <a:pt x="118" y="95"/>
                </a:cubicBezTo>
                <a:cubicBezTo>
                  <a:pt x="110" y="95"/>
                  <a:pt x="103" y="99"/>
                  <a:pt x="99" y="105"/>
                </a:cubicBezTo>
                <a:cubicBezTo>
                  <a:pt x="96" y="108"/>
                  <a:pt x="94" y="113"/>
                  <a:pt x="94" y="118"/>
                </a:cubicBezTo>
                <a:cubicBezTo>
                  <a:pt x="94" y="131"/>
                  <a:pt x="105" y="142"/>
                  <a:pt x="118" y="142"/>
                </a:cubicBezTo>
                <a:close/>
                <a:moveTo>
                  <a:pt x="170" y="89"/>
                </a:moveTo>
                <a:cubicBezTo>
                  <a:pt x="170" y="70"/>
                  <a:pt x="170" y="70"/>
                  <a:pt x="170" y="70"/>
                </a:cubicBezTo>
                <a:cubicBezTo>
                  <a:pt x="170" y="67"/>
                  <a:pt x="170" y="67"/>
                  <a:pt x="170" y="67"/>
                </a:cubicBezTo>
                <a:cubicBezTo>
                  <a:pt x="167" y="67"/>
                  <a:pt x="167" y="67"/>
                  <a:pt x="167" y="67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7" y="90"/>
                  <a:pt x="147" y="90"/>
                  <a:pt x="147" y="90"/>
                </a:cubicBezTo>
                <a:lnTo>
                  <a:pt x="170" y="89"/>
                </a:ln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5" y="105"/>
                </a:moveTo>
                <a:cubicBezTo>
                  <a:pt x="185" y="160"/>
                  <a:pt x="185" y="160"/>
                  <a:pt x="185" y="160"/>
                </a:cubicBezTo>
                <a:cubicBezTo>
                  <a:pt x="185" y="174"/>
                  <a:pt x="173" y="186"/>
                  <a:pt x="159" y="186"/>
                </a:cubicBezTo>
                <a:cubicBezTo>
                  <a:pt x="77" y="186"/>
                  <a:pt x="77" y="186"/>
                  <a:pt x="77" y="186"/>
                </a:cubicBezTo>
                <a:cubicBezTo>
                  <a:pt x="62" y="186"/>
                  <a:pt x="51" y="174"/>
                  <a:pt x="51" y="160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63"/>
                  <a:pt x="62" y="51"/>
                  <a:pt x="77" y="51"/>
                </a:cubicBezTo>
                <a:cubicBezTo>
                  <a:pt x="159" y="51"/>
                  <a:pt x="159" y="51"/>
                  <a:pt x="159" y="51"/>
                </a:cubicBezTo>
                <a:cubicBezTo>
                  <a:pt x="173" y="51"/>
                  <a:pt x="185" y="63"/>
                  <a:pt x="185" y="77"/>
                </a:cubicBezTo>
                <a:lnTo>
                  <a:pt x="185" y="105"/>
                </a:lnTo>
                <a:close/>
                <a:moveTo>
                  <a:pt x="155" y="118"/>
                </a:moveTo>
                <a:cubicBezTo>
                  <a:pt x="155" y="139"/>
                  <a:pt x="138" y="155"/>
                  <a:pt x="118" y="155"/>
                </a:cubicBezTo>
                <a:cubicBezTo>
                  <a:pt x="98" y="155"/>
                  <a:pt x="81" y="139"/>
                  <a:pt x="81" y="118"/>
                </a:cubicBezTo>
                <a:cubicBezTo>
                  <a:pt x="81" y="114"/>
                  <a:pt x="82" y="109"/>
                  <a:pt x="84" y="10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7"/>
                  <a:pt x="70" y="172"/>
                  <a:pt x="77" y="172"/>
                </a:cubicBezTo>
                <a:cubicBezTo>
                  <a:pt x="159" y="172"/>
                  <a:pt x="159" y="172"/>
                  <a:pt x="159" y="172"/>
                </a:cubicBezTo>
                <a:cubicBezTo>
                  <a:pt x="166" y="172"/>
                  <a:pt x="172" y="167"/>
                  <a:pt x="172" y="160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52" y="105"/>
                  <a:pt x="152" y="105"/>
                  <a:pt x="152" y="105"/>
                </a:cubicBezTo>
                <a:cubicBezTo>
                  <a:pt x="154" y="109"/>
                  <a:pt x="155" y="114"/>
                  <a:pt x="155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67" name="Freeform: Shape 61"/>
          <p:cNvSpPr/>
          <p:nvPr/>
        </p:nvSpPr>
        <p:spPr bwMode="auto">
          <a:xfrm>
            <a:off x="11121611" y="5278391"/>
            <a:ext cx="400374" cy="400374"/>
          </a:xfrm>
          <a:custGeom>
            <a:avLst/>
            <a:gdLst>
              <a:gd name="T0" fmla="*/ 119 w 236"/>
              <a:gd name="T1" fmla="*/ 123 h 236"/>
              <a:gd name="T2" fmla="*/ 111 w 236"/>
              <a:gd name="T3" fmla="*/ 131 h 236"/>
              <a:gd name="T4" fmla="*/ 115 w 236"/>
              <a:gd name="T5" fmla="*/ 138 h 236"/>
              <a:gd name="T6" fmla="*/ 115 w 236"/>
              <a:gd name="T7" fmla="*/ 150 h 236"/>
              <a:gd name="T8" fmla="*/ 118 w 236"/>
              <a:gd name="T9" fmla="*/ 154 h 236"/>
              <a:gd name="T10" fmla="*/ 119 w 236"/>
              <a:gd name="T11" fmla="*/ 154 h 236"/>
              <a:gd name="T12" fmla="*/ 122 w 236"/>
              <a:gd name="T13" fmla="*/ 150 h 236"/>
              <a:gd name="T14" fmla="*/ 122 w 236"/>
              <a:gd name="T15" fmla="*/ 138 h 236"/>
              <a:gd name="T16" fmla="*/ 126 w 236"/>
              <a:gd name="T17" fmla="*/ 131 h 236"/>
              <a:gd name="T18" fmla="*/ 119 w 236"/>
              <a:gd name="T19" fmla="*/ 123 h 236"/>
              <a:gd name="T20" fmla="*/ 119 w 236"/>
              <a:gd name="T21" fmla="*/ 66 h 236"/>
              <a:gd name="T22" fmla="*/ 100 w 236"/>
              <a:gd name="T23" fmla="*/ 84 h 236"/>
              <a:gd name="T24" fmla="*/ 100 w 236"/>
              <a:gd name="T25" fmla="*/ 102 h 236"/>
              <a:gd name="T26" fmla="*/ 137 w 236"/>
              <a:gd name="T27" fmla="*/ 102 h 236"/>
              <a:gd name="T28" fmla="*/ 137 w 236"/>
              <a:gd name="T29" fmla="*/ 84 h 236"/>
              <a:gd name="T30" fmla="*/ 119 w 236"/>
              <a:gd name="T31" fmla="*/ 66 h 236"/>
              <a:gd name="T32" fmla="*/ 118 w 236"/>
              <a:gd name="T33" fmla="*/ 0 h 236"/>
              <a:gd name="T34" fmla="*/ 0 w 236"/>
              <a:gd name="T35" fmla="*/ 118 h 236"/>
              <a:gd name="T36" fmla="*/ 118 w 236"/>
              <a:gd name="T37" fmla="*/ 236 h 236"/>
              <a:gd name="T38" fmla="*/ 236 w 236"/>
              <a:gd name="T39" fmla="*/ 118 h 236"/>
              <a:gd name="T40" fmla="*/ 118 w 236"/>
              <a:gd name="T41" fmla="*/ 0 h 236"/>
              <a:gd name="T42" fmla="*/ 164 w 236"/>
              <a:gd name="T43" fmla="*/ 161 h 236"/>
              <a:gd name="T44" fmla="*/ 149 w 236"/>
              <a:gd name="T45" fmla="*/ 176 h 236"/>
              <a:gd name="T46" fmla="*/ 88 w 236"/>
              <a:gd name="T47" fmla="*/ 176 h 236"/>
              <a:gd name="T48" fmla="*/ 73 w 236"/>
              <a:gd name="T49" fmla="*/ 161 h 236"/>
              <a:gd name="T50" fmla="*/ 73 w 236"/>
              <a:gd name="T51" fmla="*/ 105 h 236"/>
              <a:gd name="T52" fmla="*/ 76 w 236"/>
              <a:gd name="T53" fmla="*/ 102 h 236"/>
              <a:gd name="T54" fmla="*/ 86 w 236"/>
              <a:gd name="T55" fmla="*/ 102 h 236"/>
              <a:gd name="T56" fmla="*/ 86 w 236"/>
              <a:gd name="T57" fmla="*/ 84 h 236"/>
              <a:gd name="T58" fmla="*/ 118 w 236"/>
              <a:gd name="T59" fmla="*/ 51 h 236"/>
              <a:gd name="T60" fmla="*/ 119 w 236"/>
              <a:gd name="T61" fmla="*/ 51 h 236"/>
              <a:gd name="T62" fmla="*/ 152 w 236"/>
              <a:gd name="T63" fmla="*/ 84 h 236"/>
              <a:gd name="T64" fmla="*/ 152 w 236"/>
              <a:gd name="T65" fmla="*/ 102 h 236"/>
              <a:gd name="T66" fmla="*/ 161 w 236"/>
              <a:gd name="T67" fmla="*/ 102 h 236"/>
              <a:gd name="T68" fmla="*/ 164 w 236"/>
              <a:gd name="T69" fmla="*/ 105 h 236"/>
              <a:gd name="T70" fmla="*/ 164 w 236"/>
              <a:gd name="T71" fmla="*/ 161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6" h="236">
                <a:moveTo>
                  <a:pt x="119" y="123"/>
                </a:moveTo>
                <a:cubicBezTo>
                  <a:pt x="114" y="123"/>
                  <a:pt x="111" y="127"/>
                  <a:pt x="111" y="131"/>
                </a:cubicBezTo>
                <a:cubicBezTo>
                  <a:pt x="111" y="134"/>
                  <a:pt x="112" y="136"/>
                  <a:pt x="115" y="138"/>
                </a:cubicBezTo>
                <a:cubicBezTo>
                  <a:pt x="115" y="150"/>
                  <a:pt x="115" y="150"/>
                  <a:pt x="115" y="150"/>
                </a:cubicBezTo>
                <a:cubicBezTo>
                  <a:pt x="115" y="152"/>
                  <a:pt x="116" y="154"/>
                  <a:pt x="118" y="154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21" y="154"/>
                  <a:pt x="122" y="152"/>
                  <a:pt x="122" y="150"/>
                </a:cubicBezTo>
                <a:cubicBezTo>
                  <a:pt x="122" y="138"/>
                  <a:pt x="122" y="138"/>
                  <a:pt x="122" y="138"/>
                </a:cubicBezTo>
                <a:cubicBezTo>
                  <a:pt x="125" y="136"/>
                  <a:pt x="126" y="134"/>
                  <a:pt x="126" y="131"/>
                </a:cubicBezTo>
                <a:cubicBezTo>
                  <a:pt x="126" y="126"/>
                  <a:pt x="123" y="123"/>
                  <a:pt x="119" y="123"/>
                </a:cubicBezTo>
                <a:close/>
                <a:moveTo>
                  <a:pt x="119" y="66"/>
                </a:moveTo>
                <a:cubicBezTo>
                  <a:pt x="108" y="66"/>
                  <a:pt x="100" y="74"/>
                  <a:pt x="100" y="84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37" y="102"/>
                  <a:pt x="137" y="102"/>
                  <a:pt x="137" y="102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7" y="74"/>
                  <a:pt x="129" y="66"/>
                  <a:pt x="119" y="66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64" y="161"/>
                </a:moveTo>
                <a:cubicBezTo>
                  <a:pt x="164" y="169"/>
                  <a:pt x="157" y="176"/>
                  <a:pt x="149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80" y="176"/>
                  <a:pt x="73" y="169"/>
                  <a:pt x="73" y="161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3" y="103"/>
                  <a:pt x="74" y="102"/>
                  <a:pt x="76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84"/>
                  <a:pt x="86" y="84"/>
                  <a:pt x="86" y="84"/>
                </a:cubicBezTo>
                <a:cubicBezTo>
                  <a:pt x="86" y="66"/>
                  <a:pt x="100" y="52"/>
                  <a:pt x="118" y="51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37" y="52"/>
                  <a:pt x="152" y="66"/>
                  <a:pt x="152" y="84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63" y="102"/>
                  <a:pt x="164" y="103"/>
                  <a:pt x="164" y="105"/>
                </a:cubicBezTo>
                <a:lnTo>
                  <a:pt x="164" y="1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68" name="Freeform: Shape 62"/>
          <p:cNvSpPr/>
          <p:nvPr/>
        </p:nvSpPr>
        <p:spPr bwMode="auto">
          <a:xfrm>
            <a:off x="10468665" y="5278391"/>
            <a:ext cx="400374" cy="400374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06 w 236"/>
              <a:gd name="T11" fmla="*/ 171 h 236"/>
              <a:gd name="T12" fmla="*/ 54 w 236"/>
              <a:gd name="T13" fmla="*/ 163 h 236"/>
              <a:gd name="T14" fmla="*/ 54 w 236"/>
              <a:gd name="T15" fmla="*/ 121 h 236"/>
              <a:gd name="T16" fmla="*/ 106 w 236"/>
              <a:gd name="T17" fmla="*/ 121 h 236"/>
              <a:gd name="T18" fmla="*/ 106 w 236"/>
              <a:gd name="T19" fmla="*/ 171 h 236"/>
              <a:gd name="T20" fmla="*/ 106 w 236"/>
              <a:gd name="T21" fmla="*/ 114 h 236"/>
              <a:gd name="T22" fmla="*/ 54 w 236"/>
              <a:gd name="T23" fmla="*/ 114 h 236"/>
              <a:gd name="T24" fmla="*/ 54 w 236"/>
              <a:gd name="T25" fmla="*/ 72 h 236"/>
              <a:gd name="T26" fmla="*/ 106 w 236"/>
              <a:gd name="T27" fmla="*/ 64 h 236"/>
              <a:gd name="T28" fmla="*/ 106 w 236"/>
              <a:gd name="T29" fmla="*/ 114 h 236"/>
              <a:gd name="T30" fmla="*/ 182 w 236"/>
              <a:gd name="T31" fmla="*/ 182 h 236"/>
              <a:gd name="T32" fmla="*/ 113 w 236"/>
              <a:gd name="T33" fmla="*/ 172 h 236"/>
              <a:gd name="T34" fmla="*/ 113 w 236"/>
              <a:gd name="T35" fmla="*/ 121 h 236"/>
              <a:gd name="T36" fmla="*/ 182 w 236"/>
              <a:gd name="T37" fmla="*/ 121 h 236"/>
              <a:gd name="T38" fmla="*/ 182 w 236"/>
              <a:gd name="T39" fmla="*/ 182 h 236"/>
              <a:gd name="T40" fmla="*/ 182 w 236"/>
              <a:gd name="T41" fmla="*/ 114 h 236"/>
              <a:gd name="T42" fmla="*/ 113 w 236"/>
              <a:gd name="T43" fmla="*/ 114 h 236"/>
              <a:gd name="T44" fmla="*/ 113 w 236"/>
              <a:gd name="T45" fmla="*/ 63 h 236"/>
              <a:gd name="T46" fmla="*/ 182 w 236"/>
              <a:gd name="T47" fmla="*/ 53 h 236"/>
              <a:gd name="T48" fmla="*/ 182 w 236"/>
              <a:gd name="T49" fmla="*/ 11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grpSp>
        <p:nvGrpSpPr>
          <p:cNvPr id="12" name="组 11"/>
          <p:cNvGrpSpPr/>
          <p:nvPr/>
        </p:nvGrpSpPr>
        <p:grpSpPr>
          <a:xfrm>
            <a:off x="8719998" y="1734731"/>
            <a:ext cx="3159757" cy="338428"/>
            <a:chOff x="8719252" y="1734643"/>
            <a:chExt cx="3159922" cy="338446"/>
          </a:xfrm>
        </p:grpSpPr>
        <p:sp>
          <p:nvSpPr>
            <p:cNvPr id="79" name="任意形状 78"/>
            <p:cNvSpPr/>
            <p:nvPr/>
          </p:nvSpPr>
          <p:spPr bwMode="auto">
            <a:xfrm>
              <a:off x="8719252" y="1738565"/>
              <a:ext cx="2477379" cy="229954"/>
            </a:xfrm>
            <a:custGeom>
              <a:avLst/>
              <a:gdLst>
                <a:gd name="connsiteX0" fmla="*/ 220576 w 2477379"/>
                <a:gd name="connsiteY0" fmla="*/ 0 h 229954"/>
                <a:gd name="connsiteX1" fmla="*/ 2477379 w 2477379"/>
                <a:gd name="connsiteY1" fmla="*/ 0 h 229954"/>
                <a:gd name="connsiteX2" fmla="*/ 2256803 w 2477379"/>
                <a:gd name="connsiteY2" fmla="*/ 229954 h 229954"/>
                <a:gd name="connsiteX3" fmla="*/ 0 w 2477379"/>
                <a:gd name="connsiteY3" fmla="*/ 229954 h 22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379" h="229954">
                  <a:moveTo>
                    <a:pt x="220576" y="0"/>
                  </a:moveTo>
                  <a:lnTo>
                    <a:pt x="2477379" y="0"/>
                  </a:lnTo>
                  <a:lnTo>
                    <a:pt x="2256803" y="229954"/>
                  </a:lnTo>
                  <a:lnTo>
                    <a:pt x="0" y="229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8573" tIns="64286" rIns="128573" bIns="64286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11" name="组 10"/>
            <p:cNvGrpSpPr/>
            <p:nvPr/>
          </p:nvGrpSpPr>
          <p:grpSpPr>
            <a:xfrm>
              <a:off x="10720678" y="1734643"/>
              <a:ext cx="1158496" cy="338446"/>
              <a:chOff x="10269375" y="1628333"/>
              <a:chExt cx="1625876" cy="474987"/>
            </a:xfrm>
          </p:grpSpPr>
          <p:sp>
            <p:nvSpPr>
              <p:cNvPr id="85" name="任意形状 84"/>
              <p:cNvSpPr/>
              <p:nvPr/>
            </p:nvSpPr>
            <p:spPr bwMode="auto">
              <a:xfrm>
                <a:off x="10269375" y="1628333"/>
                <a:ext cx="556758" cy="474987"/>
              </a:xfrm>
              <a:custGeom>
                <a:avLst/>
                <a:gdLst>
                  <a:gd name="connsiteX0" fmla="*/ 455615 w 556758"/>
                  <a:gd name="connsiteY0" fmla="*/ 0 h 474987"/>
                  <a:gd name="connsiteX1" fmla="*/ 556758 w 556758"/>
                  <a:gd name="connsiteY1" fmla="*/ 0 h 474987"/>
                  <a:gd name="connsiteX2" fmla="*/ 101143 w 556758"/>
                  <a:gd name="connsiteY2" fmla="*/ 474987 h 474987"/>
                  <a:gd name="connsiteX3" fmla="*/ 0 w 556758"/>
                  <a:gd name="connsiteY3" fmla="*/ 474987 h 47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6758" h="474987">
                    <a:moveTo>
                      <a:pt x="455615" y="0"/>
                    </a:moveTo>
                    <a:lnTo>
                      <a:pt x="556758" y="0"/>
                    </a:lnTo>
                    <a:lnTo>
                      <a:pt x="101143" y="474987"/>
                    </a:lnTo>
                    <a:lnTo>
                      <a:pt x="0" y="47498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28573" tIns="64286" rIns="128573" bIns="64286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6" name="任意形状 85"/>
              <p:cNvSpPr/>
              <p:nvPr/>
            </p:nvSpPr>
            <p:spPr bwMode="auto">
              <a:xfrm>
                <a:off x="10448988" y="1628333"/>
                <a:ext cx="556758" cy="474987"/>
              </a:xfrm>
              <a:custGeom>
                <a:avLst/>
                <a:gdLst>
                  <a:gd name="connsiteX0" fmla="*/ 455615 w 556758"/>
                  <a:gd name="connsiteY0" fmla="*/ 0 h 474987"/>
                  <a:gd name="connsiteX1" fmla="*/ 556758 w 556758"/>
                  <a:gd name="connsiteY1" fmla="*/ 0 h 474987"/>
                  <a:gd name="connsiteX2" fmla="*/ 101143 w 556758"/>
                  <a:gd name="connsiteY2" fmla="*/ 474987 h 474987"/>
                  <a:gd name="connsiteX3" fmla="*/ 0 w 556758"/>
                  <a:gd name="connsiteY3" fmla="*/ 474987 h 47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6758" h="474987">
                    <a:moveTo>
                      <a:pt x="455615" y="0"/>
                    </a:moveTo>
                    <a:lnTo>
                      <a:pt x="556758" y="0"/>
                    </a:lnTo>
                    <a:lnTo>
                      <a:pt x="101143" y="474987"/>
                    </a:lnTo>
                    <a:lnTo>
                      <a:pt x="0" y="47498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28573" tIns="64286" rIns="128573" bIns="64286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7" name="任意形状 86"/>
              <p:cNvSpPr/>
              <p:nvPr/>
            </p:nvSpPr>
            <p:spPr bwMode="auto">
              <a:xfrm>
                <a:off x="10626889" y="1628333"/>
                <a:ext cx="556758" cy="474987"/>
              </a:xfrm>
              <a:custGeom>
                <a:avLst/>
                <a:gdLst>
                  <a:gd name="connsiteX0" fmla="*/ 455615 w 556758"/>
                  <a:gd name="connsiteY0" fmla="*/ 0 h 474987"/>
                  <a:gd name="connsiteX1" fmla="*/ 556758 w 556758"/>
                  <a:gd name="connsiteY1" fmla="*/ 0 h 474987"/>
                  <a:gd name="connsiteX2" fmla="*/ 101143 w 556758"/>
                  <a:gd name="connsiteY2" fmla="*/ 474987 h 474987"/>
                  <a:gd name="connsiteX3" fmla="*/ 0 w 556758"/>
                  <a:gd name="connsiteY3" fmla="*/ 474987 h 47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6758" h="474987">
                    <a:moveTo>
                      <a:pt x="455615" y="0"/>
                    </a:moveTo>
                    <a:lnTo>
                      <a:pt x="556758" y="0"/>
                    </a:lnTo>
                    <a:lnTo>
                      <a:pt x="101143" y="474987"/>
                    </a:lnTo>
                    <a:lnTo>
                      <a:pt x="0" y="47498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28573" tIns="64286" rIns="128573" bIns="64286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8" name="任意形状 87"/>
              <p:cNvSpPr/>
              <p:nvPr/>
            </p:nvSpPr>
            <p:spPr bwMode="auto">
              <a:xfrm>
                <a:off x="10804790" y="1628333"/>
                <a:ext cx="556758" cy="474987"/>
              </a:xfrm>
              <a:custGeom>
                <a:avLst/>
                <a:gdLst>
                  <a:gd name="connsiteX0" fmla="*/ 455615 w 556758"/>
                  <a:gd name="connsiteY0" fmla="*/ 0 h 474987"/>
                  <a:gd name="connsiteX1" fmla="*/ 556758 w 556758"/>
                  <a:gd name="connsiteY1" fmla="*/ 0 h 474987"/>
                  <a:gd name="connsiteX2" fmla="*/ 101143 w 556758"/>
                  <a:gd name="connsiteY2" fmla="*/ 474987 h 474987"/>
                  <a:gd name="connsiteX3" fmla="*/ 0 w 556758"/>
                  <a:gd name="connsiteY3" fmla="*/ 474987 h 47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6758" h="474987">
                    <a:moveTo>
                      <a:pt x="455615" y="0"/>
                    </a:moveTo>
                    <a:lnTo>
                      <a:pt x="556758" y="0"/>
                    </a:lnTo>
                    <a:lnTo>
                      <a:pt x="101143" y="474987"/>
                    </a:lnTo>
                    <a:lnTo>
                      <a:pt x="0" y="47498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28573" tIns="64286" rIns="128573" bIns="64286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9" name="任意形状 88"/>
              <p:cNvSpPr/>
              <p:nvPr/>
            </p:nvSpPr>
            <p:spPr bwMode="auto">
              <a:xfrm>
                <a:off x="10982691" y="1628333"/>
                <a:ext cx="556758" cy="474987"/>
              </a:xfrm>
              <a:custGeom>
                <a:avLst/>
                <a:gdLst>
                  <a:gd name="connsiteX0" fmla="*/ 455615 w 556758"/>
                  <a:gd name="connsiteY0" fmla="*/ 0 h 474987"/>
                  <a:gd name="connsiteX1" fmla="*/ 556758 w 556758"/>
                  <a:gd name="connsiteY1" fmla="*/ 0 h 474987"/>
                  <a:gd name="connsiteX2" fmla="*/ 101143 w 556758"/>
                  <a:gd name="connsiteY2" fmla="*/ 474987 h 474987"/>
                  <a:gd name="connsiteX3" fmla="*/ 0 w 556758"/>
                  <a:gd name="connsiteY3" fmla="*/ 474987 h 47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6758" h="474987">
                    <a:moveTo>
                      <a:pt x="455615" y="0"/>
                    </a:moveTo>
                    <a:lnTo>
                      <a:pt x="556758" y="0"/>
                    </a:lnTo>
                    <a:lnTo>
                      <a:pt x="101143" y="474987"/>
                    </a:lnTo>
                    <a:lnTo>
                      <a:pt x="0" y="47498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28573" tIns="64286" rIns="128573" bIns="64286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0" name="任意形状 89"/>
              <p:cNvSpPr/>
              <p:nvPr/>
            </p:nvSpPr>
            <p:spPr bwMode="auto">
              <a:xfrm>
                <a:off x="11160592" y="1628333"/>
                <a:ext cx="556758" cy="474987"/>
              </a:xfrm>
              <a:custGeom>
                <a:avLst/>
                <a:gdLst>
                  <a:gd name="connsiteX0" fmla="*/ 455615 w 556758"/>
                  <a:gd name="connsiteY0" fmla="*/ 0 h 474987"/>
                  <a:gd name="connsiteX1" fmla="*/ 556758 w 556758"/>
                  <a:gd name="connsiteY1" fmla="*/ 0 h 474987"/>
                  <a:gd name="connsiteX2" fmla="*/ 101143 w 556758"/>
                  <a:gd name="connsiteY2" fmla="*/ 474987 h 474987"/>
                  <a:gd name="connsiteX3" fmla="*/ 0 w 556758"/>
                  <a:gd name="connsiteY3" fmla="*/ 474987 h 47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6758" h="474987">
                    <a:moveTo>
                      <a:pt x="455615" y="0"/>
                    </a:moveTo>
                    <a:lnTo>
                      <a:pt x="556758" y="0"/>
                    </a:lnTo>
                    <a:lnTo>
                      <a:pt x="101143" y="474987"/>
                    </a:lnTo>
                    <a:lnTo>
                      <a:pt x="0" y="47498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28573" tIns="64286" rIns="128573" bIns="64286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1" name="任意形状 90"/>
              <p:cNvSpPr/>
              <p:nvPr/>
            </p:nvSpPr>
            <p:spPr bwMode="auto">
              <a:xfrm>
                <a:off x="11338493" y="1628333"/>
                <a:ext cx="556758" cy="474987"/>
              </a:xfrm>
              <a:custGeom>
                <a:avLst/>
                <a:gdLst>
                  <a:gd name="connsiteX0" fmla="*/ 455615 w 556758"/>
                  <a:gd name="connsiteY0" fmla="*/ 0 h 474987"/>
                  <a:gd name="connsiteX1" fmla="*/ 556758 w 556758"/>
                  <a:gd name="connsiteY1" fmla="*/ 0 h 474987"/>
                  <a:gd name="connsiteX2" fmla="*/ 101143 w 556758"/>
                  <a:gd name="connsiteY2" fmla="*/ 474987 h 474987"/>
                  <a:gd name="connsiteX3" fmla="*/ 0 w 556758"/>
                  <a:gd name="connsiteY3" fmla="*/ 474987 h 47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6758" h="474987">
                    <a:moveTo>
                      <a:pt x="455615" y="0"/>
                    </a:moveTo>
                    <a:lnTo>
                      <a:pt x="556758" y="0"/>
                    </a:lnTo>
                    <a:lnTo>
                      <a:pt x="101143" y="474987"/>
                    </a:lnTo>
                    <a:lnTo>
                      <a:pt x="0" y="47498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28573" tIns="64286" rIns="128573" bIns="64286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</p:grpSp>
      </p:grpSp>
      <p:pic>
        <p:nvPicPr>
          <p:cNvPr id="93" name="Valentin - A Little Story的副本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20327" y="-812579"/>
            <a:ext cx="812758" cy="812758"/>
          </a:xfrm>
          <a:prstGeom prst="rect">
            <a:avLst/>
          </a:prstGeom>
        </p:spPr>
      </p:pic>
      <p:sp>
        <p:nvSpPr>
          <p:cNvPr id="21" name="Freeform 7"/>
          <p:cNvSpPr/>
          <p:nvPr/>
        </p:nvSpPr>
        <p:spPr bwMode="auto">
          <a:xfrm>
            <a:off x="-20320" y="1359535"/>
            <a:ext cx="2597150" cy="3500755"/>
          </a:xfrm>
          <a:custGeom>
            <a:avLst/>
            <a:gdLst>
              <a:gd name="T0" fmla="*/ 1349 w 1349"/>
              <a:gd name="T1" fmla="*/ 0 h 1818"/>
              <a:gd name="T2" fmla="*/ 0 w 1349"/>
              <a:gd name="T3" fmla="*/ 1818 h 1818"/>
              <a:gd name="T4" fmla="*/ 0 w 1349"/>
              <a:gd name="T5" fmla="*/ 0 h 1818"/>
              <a:gd name="T6" fmla="*/ 1349 w 1349"/>
              <a:gd name="T7" fmla="*/ 0 h 1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9" h="1818">
                <a:moveTo>
                  <a:pt x="1349" y="0"/>
                </a:moveTo>
                <a:lnTo>
                  <a:pt x="0" y="1818"/>
                </a:lnTo>
                <a:lnTo>
                  <a:pt x="0" y="0"/>
                </a:lnTo>
                <a:lnTo>
                  <a:pt x="134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" y="1422400"/>
            <a:ext cx="1247775" cy="162941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120005" y="3803015"/>
            <a:ext cx="59982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28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20000"/>
                    </a:prstClr>
                  </a:outerShdw>
                </a:effectLst>
                <a:latin typeface="汉仪雅酷黑 75W" panose="020B0804020202020204" charset="-122"/>
                <a:ea typeface="汉仪雅酷黑 75W" panose="020B0804020202020204" charset="-122"/>
                <a:cs typeface="PangMenZhengDao" panose="02010600030101010101" charset="-122"/>
              </a:rPr>
              <a:t>Premiere2020  自制简略教程</a:t>
            </a:r>
            <a:endParaRPr kumimoji="1" lang="en-US" altLang="zh-CN" sz="28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latin typeface="汉仪雅酷黑 75W" panose="020B0804020202020204" charset="-122"/>
              <a:ea typeface="汉仪雅酷黑 75W" panose="020B0804020202020204" charset="-122"/>
              <a:cs typeface="PangMenZhengDao" panose="02010600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3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3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</p:childTnLst>
        </p:cTn>
      </p:par>
    </p:tnLst>
    <p:bldLst>
      <p:bldP spid="13" grpId="1" bldLvl="0" animBg="1"/>
      <p:bldP spid="17" grpId="0" bldLvl="0" animBg="1"/>
      <p:bldP spid="22" grpId="1" bldLvl="0" animBg="1"/>
      <p:bldP spid="26" grpId="0"/>
      <p:bldP spid="26" grpId="1"/>
      <p:bldP spid="66" grpId="0" bldLvl="0" animBg="1"/>
      <p:bldP spid="67" grpId="0" bldLvl="0" animBg="1"/>
      <p:bldP spid="68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458" y="-456"/>
            <a:ext cx="12095485" cy="876254"/>
            <a:chOff x="76" y="-1"/>
            <a:chExt cx="19049" cy="1380"/>
          </a:xfrm>
        </p:grpSpPr>
        <p:cxnSp>
          <p:nvCxnSpPr>
            <p:cNvPr id="11" name="直接连接符 5"/>
            <p:cNvCxnSpPr/>
            <p:nvPr/>
          </p:nvCxnSpPr>
          <p:spPr>
            <a:xfrm>
              <a:off x="76" y="937"/>
              <a:ext cx="19049" cy="75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任意多边形: 形状 5"/>
            <p:cNvSpPr/>
            <p:nvPr/>
          </p:nvSpPr>
          <p:spPr>
            <a:xfrm rot="5400000">
              <a:off x="320" y="322"/>
              <a:ext cx="1380" cy="735"/>
            </a:xfrm>
            <a:custGeom>
              <a:avLst/>
              <a:gdLst>
                <a:gd name="connsiteX0" fmla="*/ 0 w 876303"/>
                <a:gd name="connsiteY0" fmla="*/ 466927 h 466928"/>
                <a:gd name="connsiteX1" fmla="*/ 0 w 876303"/>
                <a:gd name="connsiteY1" fmla="*/ 0 h 466928"/>
                <a:gd name="connsiteX2" fmla="*/ 642839 w 876303"/>
                <a:gd name="connsiteY2" fmla="*/ 0 h 466928"/>
                <a:gd name="connsiteX3" fmla="*/ 876303 w 876303"/>
                <a:gd name="connsiteY3" fmla="*/ 233464 h 466928"/>
                <a:gd name="connsiteX4" fmla="*/ 876302 w 876303"/>
                <a:gd name="connsiteY4" fmla="*/ 233464 h 466928"/>
                <a:gd name="connsiteX5" fmla="*/ 642838 w 876303"/>
                <a:gd name="connsiteY5" fmla="*/ 466928 h 46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6303" h="466928">
                  <a:moveTo>
                    <a:pt x="0" y="466927"/>
                  </a:moveTo>
                  <a:lnTo>
                    <a:pt x="0" y="0"/>
                  </a:lnTo>
                  <a:lnTo>
                    <a:pt x="642839" y="0"/>
                  </a:lnTo>
                  <a:cubicBezTo>
                    <a:pt x="771778" y="0"/>
                    <a:pt x="876303" y="104525"/>
                    <a:pt x="876303" y="233464"/>
                  </a:cubicBezTo>
                  <a:lnTo>
                    <a:pt x="876302" y="233464"/>
                  </a:lnTo>
                  <a:cubicBezTo>
                    <a:pt x="876302" y="362403"/>
                    <a:pt x="771777" y="466928"/>
                    <a:pt x="642838" y="4669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737" y="739"/>
              <a:ext cx="545" cy="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7"/>
            <p:cNvSpPr/>
            <p:nvPr/>
          </p:nvSpPr>
          <p:spPr>
            <a:xfrm>
              <a:off x="842" y="859"/>
              <a:ext cx="335" cy="306"/>
            </a:xfrm>
            <a:custGeom>
              <a:avLst/>
              <a:gdLst>
                <a:gd name="connsiteX0" fmla="*/ 138332 w 334963"/>
                <a:gd name="connsiteY0" fmla="*/ 262313 h 305176"/>
                <a:gd name="connsiteX1" fmla="*/ 143587 w 334963"/>
                <a:gd name="connsiteY1" fmla="*/ 267671 h 305176"/>
                <a:gd name="connsiteX2" fmla="*/ 143587 w 334963"/>
                <a:gd name="connsiteY2" fmla="*/ 279726 h 305176"/>
                <a:gd name="connsiteX3" fmla="*/ 169863 w 334963"/>
                <a:gd name="connsiteY3" fmla="*/ 291781 h 305176"/>
                <a:gd name="connsiteX4" fmla="*/ 196139 w 334963"/>
                <a:gd name="connsiteY4" fmla="*/ 279726 h 305176"/>
                <a:gd name="connsiteX5" fmla="*/ 196139 w 334963"/>
                <a:gd name="connsiteY5" fmla="*/ 267671 h 305176"/>
                <a:gd name="connsiteX6" fmla="*/ 201394 w 334963"/>
                <a:gd name="connsiteY6" fmla="*/ 262313 h 305176"/>
                <a:gd name="connsiteX7" fmla="*/ 207963 w 334963"/>
                <a:gd name="connsiteY7" fmla="*/ 267671 h 305176"/>
                <a:gd name="connsiteX8" fmla="*/ 207963 w 334963"/>
                <a:gd name="connsiteY8" fmla="*/ 283745 h 305176"/>
                <a:gd name="connsiteX9" fmla="*/ 204022 w 334963"/>
                <a:gd name="connsiteY9" fmla="*/ 289102 h 305176"/>
                <a:gd name="connsiteX10" fmla="*/ 172491 w 334963"/>
                <a:gd name="connsiteY10" fmla="*/ 303837 h 305176"/>
                <a:gd name="connsiteX11" fmla="*/ 169863 w 334963"/>
                <a:gd name="connsiteY11" fmla="*/ 305176 h 305176"/>
                <a:gd name="connsiteX12" fmla="*/ 167236 w 334963"/>
                <a:gd name="connsiteY12" fmla="*/ 303837 h 305176"/>
                <a:gd name="connsiteX13" fmla="*/ 135705 w 334963"/>
                <a:gd name="connsiteY13" fmla="*/ 289102 h 305176"/>
                <a:gd name="connsiteX14" fmla="*/ 131763 w 334963"/>
                <a:gd name="connsiteY14" fmla="*/ 283745 h 305176"/>
                <a:gd name="connsiteX15" fmla="*/ 131763 w 334963"/>
                <a:gd name="connsiteY15" fmla="*/ 267671 h 305176"/>
                <a:gd name="connsiteX16" fmla="*/ 138332 w 334963"/>
                <a:gd name="connsiteY16" fmla="*/ 262313 h 305176"/>
                <a:gd name="connsiteX17" fmla="*/ 128043 w 334963"/>
                <a:gd name="connsiteY17" fmla="*/ 230563 h 305176"/>
                <a:gd name="connsiteX18" fmla="*/ 125413 w 334963"/>
                <a:gd name="connsiteY18" fmla="*/ 233341 h 305176"/>
                <a:gd name="connsiteX19" fmla="*/ 125413 w 334963"/>
                <a:gd name="connsiteY19" fmla="*/ 238898 h 305176"/>
                <a:gd name="connsiteX20" fmla="*/ 128043 w 334963"/>
                <a:gd name="connsiteY20" fmla="*/ 241676 h 305176"/>
                <a:gd name="connsiteX21" fmla="*/ 206922 w 334963"/>
                <a:gd name="connsiteY21" fmla="*/ 241676 h 305176"/>
                <a:gd name="connsiteX22" fmla="*/ 209551 w 334963"/>
                <a:gd name="connsiteY22" fmla="*/ 238898 h 305176"/>
                <a:gd name="connsiteX23" fmla="*/ 209551 w 334963"/>
                <a:gd name="connsiteY23" fmla="*/ 233341 h 305176"/>
                <a:gd name="connsiteX24" fmla="*/ 206922 w 334963"/>
                <a:gd name="connsiteY24" fmla="*/ 230563 h 305176"/>
                <a:gd name="connsiteX25" fmla="*/ 128043 w 334963"/>
                <a:gd name="connsiteY25" fmla="*/ 230563 h 305176"/>
                <a:gd name="connsiteX26" fmla="*/ 128781 w 334963"/>
                <a:gd name="connsiteY26" fmla="*/ 219451 h 305176"/>
                <a:gd name="connsiteX27" fmla="*/ 207769 w 334963"/>
                <a:gd name="connsiteY27" fmla="*/ 219451 h 305176"/>
                <a:gd name="connsiteX28" fmla="*/ 222250 w 334963"/>
                <a:gd name="connsiteY28" fmla="*/ 233556 h 305176"/>
                <a:gd name="connsiteX29" fmla="*/ 222250 w 334963"/>
                <a:gd name="connsiteY29" fmla="*/ 238684 h 305176"/>
                <a:gd name="connsiteX30" fmla="*/ 207769 w 334963"/>
                <a:gd name="connsiteY30" fmla="*/ 252789 h 305176"/>
                <a:gd name="connsiteX31" fmla="*/ 128781 w 334963"/>
                <a:gd name="connsiteY31" fmla="*/ 252789 h 305176"/>
                <a:gd name="connsiteX32" fmla="*/ 114300 w 334963"/>
                <a:gd name="connsiteY32" fmla="*/ 238684 h 305176"/>
                <a:gd name="connsiteX33" fmla="*/ 114300 w 334963"/>
                <a:gd name="connsiteY33" fmla="*/ 233556 h 305176"/>
                <a:gd name="connsiteX34" fmla="*/ 128781 w 334963"/>
                <a:gd name="connsiteY34" fmla="*/ 219451 h 305176"/>
                <a:gd name="connsiteX35" fmla="*/ 266120 w 334963"/>
                <a:gd name="connsiteY35" fmla="*/ 168353 h 305176"/>
                <a:gd name="connsiteX36" fmla="*/ 305614 w 334963"/>
                <a:gd name="connsiteY36" fmla="*/ 198019 h 305176"/>
                <a:gd name="connsiteX37" fmla="*/ 306930 w 334963"/>
                <a:gd name="connsiteY37" fmla="*/ 205758 h 305176"/>
                <a:gd name="connsiteX38" fmla="*/ 301664 w 334963"/>
                <a:gd name="connsiteY38" fmla="*/ 208338 h 305176"/>
                <a:gd name="connsiteX39" fmla="*/ 299032 w 334963"/>
                <a:gd name="connsiteY39" fmla="*/ 207048 h 305176"/>
                <a:gd name="connsiteX40" fmla="*/ 259538 w 334963"/>
                <a:gd name="connsiteY40" fmla="*/ 178672 h 305176"/>
                <a:gd name="connsiteX41" fmla="*/ 258221 w 334963"/>
                <a:gd name="connsiteY41" fmla="*/ 169643 h 305176"/>
                <a:gd name="connsiteX42" fmla="*/ 266120 w 334963"/>
                <a:gd name="connsiteY42" fmla="*/ 168353 h 305176"/>
                <a:gd name="connsiteX43" fmla="*/ 75093 w 334963"/>
                <a:gd name="connsiteY43" fmla="*/ 166503 h 305176"/>
                <a:gd name="connsiteX44" fmla="*/ 83067 w 334963"/>
                <a:gd name="connsiteY44" fmla="*/ 167810 h 305176"/>
                <a:gd name="connsiteX45" fmla="*/ 81738 w 334963"/>
                <a:gd name="connsiteY45" fmla="*/ 175654 h 305176"/>
                <a:gd name="connsiteX46" fmla="*/ 39208 w 334963"/>
                <a:gd name="connsiteY46" fmla="*/ 207031 h 305176"/>
                <a:gd name="connsiteX47" fmla="*/ 35221 w 334963"/>
                <a:gd name="connsiteY47" fmla="*/ 208338 h 305176"/>
                <a:gd name="connsiteX48" fmla="*/ 31233 w 334963"/>
                <a:gd name="connsiteY48" fmla="*/ 205723 h 305176"/>
                <a:gd name="connsiteX49" fmla="*/ 32562 w 334963"/>
                <a:gd name="connsiteY49" fmla="*/ 197879 h 305176"/>
                <a:gd name="connsiteX50" fmla="*/ 75093 w 334963"/>
                <a:gd name="connsiteY50" fmla="*/ 166503 h 305176"/>
                <a:gd name="connsiteX51" fmla="*/ 284569 w 334963"/>
                <a:gd name="connsiteY51" fmla="*/ 98801 h 305176"/>
                <a:gd name="connsiteX52" fmla="*/ 329795 w 334963"/>
                <a:gd name="connsiteY52" fmla="*/ 98801 h 305176"/>
                <a:gd name="connsiteX53" fmla="*/ 334963 w 334963"/>
                <a:gd name="connsiteY53" fmla="*/ 104975 h 305176"/>
                <a:gd name="connsiteX54" fmla="*/ 329795 w 334963"/>
                <a:gd name="connsiteY54" fmla="*/ 109914 h 305176"/>
                <a:gd name="connsiteX55" fmla="*/ 284569 w 334963"/>
                <a:gd name="connsiteY55" fmla="*/ 109914 h 305176"/>
                <a:gd name="connsiteX56" fmla="*/ 279400 w 334963"/>
                <a:gd name="connsiteY56" fmla="*/ 104975 h 305176"/>
                <a:gd name="connsiteX57" fmla="*/ 284569 w 334963"/>
                <a:gd name="connsiteY57" fmla="*/ 98801 h 305176"/>
                <a:gd name="connsiteX58" fmla="*/ 5340 w 334963"/>
                <a:gd name="connsiteY58" fmla="*/ 98801 h 305176"/>
                <a:gd name="connsiteX59" fmla="*/ 53398 w 334963"/>
                <a:gd name="connsiteY59" fmla="*/ 98801 h 305176"/>
                <a:gd name="connsiteX60" fmla="*/ 58738 w 334963"/>
                <a:gd name="connsiteY60" fmla="*/ 104975 h 305176"/>
                <a:gd name="connsiteX61" fmla="*/ 53398 w 334963"/>
                <a:gd name="connsiteY61" fmla="*/ 109914 h 305176"/>
                <a:gd name="connsiteX62" fmla="*/ 5340 w 334963"/>
                <a:gd name="connsiteY62" fmla="*/ 109914 h 305176"/>
                <a:gd name="connsiteX63" fmla="*/ 0 w 334963"/>
                <a:gd name="connsiteY63" fmla="*/ 104975 h 305176"/>
                <a:gd name="connsiteX64" fmla="*/ 5340 w 334963"/>
                <a:gd name="connsiteY64" fmla="*/ 98801 h 305176"/>
                <a:gd name="connsiteX65" fmla="*/ 164887 w 334963"/>
                <a:gd name="connsiteY65" fmla="*/ 36888 h 305176"/>
                <a:gd name="connsiteX66" fmla="*/ 171451 w 334963"/>
                <a:gd name="connsiteY66" fmla="*/ 43604 h 305176"/>
                <a:gd name="connsiteX67" fmla="*/ 164887 w 334963"/>
                <a:gd name="connsiteY67" fmla="*/ 48977 h 305176"/>
                <a:gd name="connsiteX68" fmla="*/ 115003 w 334963"/>
                <a:gd name="connsiteY68" fmla="*/ 100022 h 305176"/>
                <a:gd name="connsiteX69" fmla="*/ 109752 w 334963"/>
                <a:gd name="connsiteY69" fmla="*/ 106738 h 305176"/>
                <a:gd name="connsiteX70" fmla="*/ 103188 w 334963"/>
                <a:gd name="connsiteY70" fmla="*/ 100022 h 305176"/>
                <a:gd name="connsiteX71" fmla="*/ 164887 w 334963"/>
                <a:gd name="connsiteY71" fmla="*/ 36888 h 305176"/>
                <a:gd name="connsiteX72" fmla="*/ 169069 w 334963"/>
                <a:gd name="connsiteY72" fmla="*/ 9901 h 305176"/>
                <a:gd name="connsiteX73" fmla="*/ 258763 w 334963"/>
                <a:gd name="connsiteY73" fmla="*/ 99286 h 305176"/>
                <a:gd name="connsiteX74" fmla="*/ 240297 w 334963"/>
                <a:gd name="connsiteY74" fmla="*/ 154495 h 305176"/>
                <a:gd name="connsiteX75" fmla="*/ 221830 w 334963"/>
                <a:gd name="connsiteY75" fmla="*/ 208389 h 305176"/>
                <a:gd name="connsiteX76" fmla="*/ 217873 w 334963"/>
                <a:gd name="connsiteY76" fmla="*/ 214962 h 305176"/>
                <a:gd name="connsiteX77" fmla="*/ 211278 w 334963"/>
                <a:gd name="connsiteY77" fmla="*/ 212333 h 305176"/>
                <a:gd name="connsiteX78" fmla="*/ 231064 w 334963"/>
                <a:gd name="connsiteY78" fmla="*/ 147923 h 305176"/>
                <a:gd name="connsiteX79" fmla="*/ 248211 w 334963"/>
                <a:gd name="connsiteY79" fmla="*/ 99286 h 305176"/>
                <a:gd name="connsiteX80" fmla="*/ 169069 w 334963"/>
                <a:gd name="connsiteY80" fmla="*/ 21731 h 305176"/>
                <a:gd name="connsiteX81" fmla="*/ 89927 w 334963"/>
                <a:gd name="connsiteY81" fmla="*/ 99286 h 305176"/>
                <a:gd name="connsiteX82" fmla="*/ 107075 w 334963"/>
                <a:gd name="connsiteY82" fmla="*/ 146608 h 305176"/>
                <a:gd name="connsiteX83" fmla="*/ 107075 w 334963"/>
                <a:gd name="connsiteY83" fmla="*/ 147923 h 305176"/>
                <a:gd name="connsiteX84" fmla="*/ 128179 w 334963"/>
                <a:gd name="connsiteY84" fmla="*/ 212333 h 305176"/>
                <a:gd name="connsiteX85" fmla="*/ 122903 w 334963"/>
                <a:gd name="connsiteY85" fmla="*/ 216276 h 305176"/>
                <a:gd name="connsiteX86" fmla="*/ 120265 w 334963"/>
                <a:gd name="connsiteY86" fmla="*/ 214962 h 305176"/>
                <a:gd name="connsiteX87" fmla="*/ 117627 w 334963"/>
                <a:gd name="connsiteY87" fmla="*/ 207075 h 305176"/>
                <a:gd name="connsiteX88" fmla="*/ 97842 w 334963"/>
                <a:gd name="connsiteY88" fmla="*/ 154495 h 305176"/>
                <a:gd name="connsiteX89" fmla="*/ 79375 w 334963"/>
                <a:gd name="connsiteY89" fmla="*/ 99286 h 305176"/>
                <a:gd name="connsiteX90" fmla="*/ 169069 w 334963"/>
                <a:gd name="connsiteY90" fmla="*/ 9901 h 305176"/>
                <a:gd name="connsiteX91" fmla="*/ 39107 w 334963"/>
                <a:gd name="connsiteY91" fmla="*/ 1482 h 305176"/>
                <a:gd name="connsiteX92" fmla="*/ 79917 w 334963"/>
                <a:gd name="connsiteY92" fmla="*/ 31115 h 305176"/>
                <a:gd name="connsiteX93" fmla="*/ 81234 w 334963"/>
                <a:gd name="connsiteY93" fmla="*/ 40544 h 305176"/>
                <a:gd name="connsiteX94" fmla="*/ 75968 w 334963"/>
                <a:gd name="connsiteY94" fmla="*/ 43238 h 305176"/>
                <a:gd name="connsiteX95" fmla="*/ 72019 w 334963"/>
                <a:gd name="connsiteY95" fmla="*/ 41891 h 305176"/>
                <a:gd name="connsiteX96" fmla="*/ 32525 w 334963"/>
                <a:gd name="connsiteY96" fmla="*/ 10911 h 305176"/>
                <a:gd name="connsiteX97" fmla="*/ 31208 w 334963"/>
                <a:gd name="connsiteY97" fmla="*/ 2829 h 305176"/>
                <a:gd name="connsiteX98" fmla="*/ 39107 w 334963"/>
                <a:gd name="connsiteY98" fmla="*/ 1482 h 305176"/>
                <a:gd name="connsiteX99" fmla="*/ 299086 w 334963"/>
                <a:gd name="connsiteY99" fmla="*/ 1451 h 305176"/>
                <a:gd name="connsiteX100" fmla="*/ 306944 w 334963"/>
                <a:gd name="connsiteY100" fmla="*/ 2782 h 305176"/>
                <a:gd name="connsiteX101" fmla="*/ 305634 w 334963"/>
                <a:gd name="connsiteY101" fmla="*/ 10771 h 305176"/>
                <a:gd name="connsiteX102" fmla="*/ 267653 w 334963"/>
                <a:gd name="connsiteY102" fmla="*/ 38732 h 305176"/>
                <a:gd name="connsiteX103" fmla="*/ 265033 w 334963"/>
                <a:gd name="connsiteY103" fmla="*/ 40063 h 305176"/>
                <a:gd name="connsiteX104" fmla="*/ 259795 w 334963"/>
                <a:gd name="connsiteY104" fmla="*/ 37400 h 305176"/>
                <a:gd name="connsiteX105" fmla="*/ 261104 w 334963"/>
                <a:gd name="connsiteY105" fmla="*/ 29411 h 30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4963" h="305176">
                  <a:moveTo>
                    <a:pt x="138332" y="262313"/>
                  </a:moveTo>
                  <a:cubicBezTo>
                    <a:pt x="140960" y="262313"/>
                    <a:pt x="143587" y="264992"/>
                    <a:pt x="143587" y="267671"/>
                  </a:cubicBezTo>
                  <a:cubicBezTo>
                    <a:pt x="143587" y="267671"/>
                    <a:pt x="143587" y="267671"/>
                    <a:pt x="143587" y="279726"/>
                  </a:cubicBezTo>
                  <a:cubicBezTo>
                    <a:pt x="143587" y="279726"/>
                    <a:pt x="143587" y="279726"/>
                    <a:pt x="169863" y="291781"/>
                  </a:cubicBezTo>
                  <a:cubicBezTo>
                    <a:pt x="169863" y="291781"/>
                    <a:pt x="169863" y="291781"/>
                    <a:pt x="196139" y="279726"/>
                  </a:cubicBezTo>
                  <a:cubicBezTo>
                    <a:pt x="196139" y="279726"/>
                    <a:pt x="196139" y="279726"/>
                    <a:pt x="196139" y="267671"/>
                  </a:cubicBezTo>
                  <a:cubicBezTo>
                    <a:pt x="196139" y="264992"/>
                    <a:pt x="198767" y="262313"/>
                    <a:pt x="201394" y="262313"/>
                  </a:cubicBezTo>
                  <a:cubicBezTo>
                    <a:pt x="205336" y="262313"/>
                    <a:pt x="207963" y="264992"/>
                    <a:pt x="207963" y="267671"/>
                  </a:cubicBezTo>
                  <a:cubicBezTo>
                    <a:pt x="207963" y="267671"/>
                    <a:pt x="207963" y="267671"/>
                    <a:pt x="207963" y="283745"/>
                  </a:cubicBezTo>
                  <a:cubicBezTo>
                    <a:pt x="207963" y="285084"/>
                    <a:pt x="206649" y="287763"/>
                    <a:pt x="204022" y="289102"/>
                  </a:cubicBezTo>
                  <a:cubicBezTo>
                    <a:pt x="204022" y="289102"/>
                    <a:pt x="204022" y="289102"/>
                    <a:pt x="172491" y="303837"/>
                  </a:cubicBezTo>
                  <a:cubicBezTo>
                    <a:pt x="171177" y="303837"/>
                    <a:pt x="171177" y="305176"/>
                    <a:pt x="169863" y="305176"/>
                  </a:cubicBezTo>
                  <a:cubicBezTo>
                    <a:pt x="168549" y="305176"/>
                    <a:pt x="168549" y="303837"/>
                    <a:pt x="167236" y="303837"/>
                  </a:cubicBezTo>
                  <a:cubicBezTo>
                    <a:pt x="167236" y="303837"/>
                    <a:pt x="167236" y="303837"/>
                    <a:pt x="135705" y="289102"/>
                  </a:cubicBezTo>
                  <a:cubicBezTo>
                    <a:pt x="133077" y="287763"/>
                    <a:pt x="131763" y="286423"/>
                    <a:pt x="131763" y="283745"/>
                  </a:cubicBezTo>
                  <a:cubicBezTo>
                    <a:pt x="131763" y="283745"/>
                    <a:pt x="131763" y="283745"/>
                    <a:pt x="131763" y="267671"/>
                  </a:cubicBezTo>
                  <a:cubicBezTo>
                    <a:pt x="131763" y="264992"/>
                    <a:pt x="134391" y="262313"/>
                    <a:pt x="138332" y="262313"/>
                  </a:cubicBezTo>
                  <a:close/>
                  <a:moveTo>
                    <a:pt x="128043" y="230563"/>
                  </a:moveTo>
                  <a:cubicBezTo>
                    <a:pt x="126728" y="230563"/>
                    <a:pt x="125413" y="231952"/>
                    <a:pt x="125413" y="233341"/>
                  </a:cubicBezTo>
                  <a:cubicBezTo>
                    <a:pt x="125413" y="233341"/>
                    <a:pt x="125413" y="233341"/>
                    <a:pt x="125413" y="238898"/>
                  </a:cubicBezTo>
                  <a:cubicBezTo>
                    <a:pt x="125413" y="240287"/>
                    <a:pt x="126728" y="241676"/>
                    <a:pt x="128043" y="241676"/>
                  </a:cubicBezTo>
                  <a:cubicBezTo>
                    <a:pt x="128043" y="241676"/>
                    <a:pt x="128043" y="241676"/>
                    <a:pt x="206922" y="241676"/>
                  </a:cubicBezTo>
                  <a:cubicBezTo>
                    <a:pt x="208237" y="241676"/>
                    <a:pt x="209551" y="240287"/>
                    <a:pt x="209551" y="238898"/>
                  </a:cubicBezTo>
                  <a:cubicBezTo>
                    <a:pt x="209551" y="238898"/>
                    <a:pt x="209551" y="238898"/>
                    <a:pt x="209551" y="233341"/>
                  </a:cubicBezTo>
                  <a:cubicBezTo>
                    <a:pt x="209551" y="231952"/>
                    <a:pt x="208237" y="230563"/>
                    <a:pt x="206922" y="230563"/>
                  </a:cubicBezTo>
                  <a:cubicBezTo>
                    <a:pt x="206922" y="230563"/>
                    <a:pt x="206922" y="230563"/>
                    <a:pt x="128043" y="230563"/>
                  </a:cubicBezTo>
                  <a:close/>
                  <a:moveTo>
                    <a:pt x="128781" y="219451"/>
                  </a:moveTo>
                  <a:cubicBezTo>
                    <a:pt x="128781" y="219451"/>
                    <a:pt x="128781" y="219451"/>
                    <a:pt x="207769" y="219451"/>
                  </a:cubicBezTo>
                  <a:cubicBezTo>
                    <a:pt x="215668" y="219451"/>
                    <a:pt x="222250" y="225862"/>
                    <a:pt x="222250" y="233556"/>
                  </a:cubicBezTo>
                  <a:cubicBezTo>
                    <a:pt x="222250" y="233556"/>
                    <a:pt x="222250" y="233556"/>
                    <a:pt x="222250" y="238684"/>
                  </a:cubicBezTo>
                  <a:cubicBezTo>
                    <a:pt x="222250" y="246378"/>
                    <a:pt x="215668" y="252789"/>
                    <a:pt x="207769" y="252789"/>
                  </a:cubicBezTo>
                  <a:cubicBezTo>
                    <a:pt x="207769" y="252789"/>
                    <a:pt x="207769" y="252789"/>
                    <a:pt x="128781" y="252789"/>
                  </a:cubicBezTo>
                  <a:cubicBezTo>
                    <a:pt x="120883" y="252789"/>
                    <a:pt x="114300" y="246378"/>
                    <a:pt x="114300" y="238684"/>
                  </a:cubicBezTo>
                  <a:cubicBezTo>
                    <a:pt x="114300" y="238684"/>
                    <a:pt x="114300" y="238684"/>
                    <a:pt x="114300" y="233556"/>
                  </a:cubicBezTo>
                  <a:cubicBezTo>
                    <a:pt x="114300" y="225862"/>
                    <a:pt x="120883" y="219451"/>
                    <a:pt x="128781" y="219451"/>
                  </a:cubicBezTo>
                  <a:close/>
                  <a:moveTo>
                    <a:pt x="266120" y="168353"/>
                  </a:moveTo>
                  <a:cubicBezTo>
                    <a:pt x="266120" y="168353"/>
                    <a:pt x="266120" y="168353"/>
                    <a:pt x="305614" y="198019"/>
                  </a:cubicBezTo>
                  <a:cubicBezTo>
                    <a:pt x="308247" y="199309"/>
                    <a:pt x="309563" y="203179"/>
                    <a:pt x="306930" y="205758"/>
                  </a:cubicBezTo>
                  <a:cubicBezTo>
                    <a:pt x="305614" y="207048"/>
                    <a:pt x="304297" y="208338"/>
                    <a:pt x="301664" y="208338"/>
                  </a:cubicBezTo>
                  <a:cubicBezTo>
                    <a:pt x="301664" y="208338"/>
                    <a:pt x="300348" y="208338"/>
                    <a:pt x="299032" y="207048"/>
                  </a:cubicBezTo>
                  <a:cubicBezTo>
                    <a:pt x="299032" y="207048"/>
                    <a:pt x="299032" y="207048"/>
                    <a:pt x="259538" y="178672"/>
                  </a:cubicBezTo>
                  <a:cubicBezTo>
                    <a:pt x="256905" y="176092"/>
                    <a:pt x="255588" y="172222"/>
                    <a:pt x="258221" y="169643"/>
                  </a:cubicBezTo>
                  <a:cubicBezTo>
                    <a:pt x="259538" y="167063"/>
                    <a:pt x="263487" y="167063"/>
                    <a:pt x="266120" y="168353"/>
                  </a:cubicBezTo>
                  <a:close/>
                  <a:moveTo>
                    <a:pt x="75093" y="166503"/>
                  </a:moveTo>
                  <a:cubicBezTo>
                    <a:pt x="77751" y="163888"/>
                    <a:pt x="81738" y="165195"/>
                    <a:pt x="83067" y="167810"/>
                  </a:cubicBezTo>
                  <a:cubicBezTo>
                    <a:pt x="85725" y="170425"/>
                    <a:pt x="84396" y="174347"/>
                    <a:pt x="81738" y="175654"/>
                  </a:cubicBezTo>
                  <a:cubicBezTo>
                    <a:pt x="81738" y="175654"/>
                    <a:pt x="81738" y="175654"/>
                    <a:pt x="39208" y="207031"/>
                  </a:cubicBezTo>
                  <a:cubicBezTo>
                    <a:pt x="37879" y="208338"/>
                    <a:pt x="36550" y="208338"/>
                    <a:pt x="35221" y="208338"/>
                  </a:cubicBezTo>
                  <a:cubicBezTo>
                    <a:pt x="33892" y="208338"/>
                    <a:pt x="31233" y="207031"/>
                    <a:pt x="31233" y="205723"/>
                  </a:cubicBezTo>
                  <a:cubicBezTo>
                    <a:pt x="28575" y="203109"/>
                    <a:pt x="29904" y="199187"/>
                    <a:pt x="32562" y="197879"/>
                  </a:cubicBezTo>
                  <a:cubicBezTo>
                    <a:pt x="32562" y="197879"/>
                    <a:pt x="32562" y="197879"/>
                    <a:pt x="75093" y="166503"/>
                  </a:cubicBezTo>
                  <a:close/>
                  <a:moveTo>
                    <a:pt x="284569" y="98801"/>
                  </a:moveTo>
                  <a:cubicBezTo>
                    <a:pt x="284569" y="98801"/>
                    <a:pt x="284569" y="98801"/>
                    <a:pt x="329795" y="98801"/>
                  </a:cubicBezTo>
                  <a:cubicBezTo>
                    <a:pt x="332379" y="98801"/>
                    <a:pt x="334963" y="101271"/>
                    <a:pt x="334963" y="104975"/>
                  </a:cubicBezTo>
                  <a:cubicBezTo>
                    <a:pt x="334963" y="107444"/>
                    <a:pt x="332379" y="109914"/>
                    <a:pt x="329795" y="109914"/>
                  </a:cubicBezTo>
                  <a:cubicBezTo>
                    <a:pt x="329795" y="109914"/>
                    <a:pt x="329795" y="109914"/>
                    <a:pt x="284569" y="109914"/>
                  </a:cubicBezTo>
                  <a:cubicBezTo>
                    <a:pt x="281985" y="109914"/>
                    <a:pt x="279400" y="107444"/>
                    <a:pt x="279400" y="104975"/>
                  </a:cubicBezTo>
                  <a:cubicBezTo>
                    <a:pt x="279400" y="101271"/>
                    <a:pt x="281985" y="98801"/>
                    <a:pt x="284569" y="98801"/>
                  </a:cubicBezTo>
                  <a:close/>
                  <a:moveTo>
                    <a:pt x="5340" y="98801"/>
                  </a:moveTo>
                  <a:cubicBezTo>
                    <a:pt x="5340" y="98801"/>
                    <a:pt x="5340" y="98801"/>
                    <a:pt x="53398" y="98801"/>
                  </a:cubicBezTo>
                  <a:cubicBezTo>
                    <a:pt x="56068" y="98801"/>
                    <a:pt x="58738" y="101271"/>
                    <a:pt x="58738" y="104975"/>
                  </a:cubicBezTo>
                  <a:cubicBezTo>
                    <a:pt x="58738" y="107444"/>
                    <a:pt x="56068" y="109914"/>
                    <a:pt x="53398" y="109914"/>
                  </a:cubicBezTo>
                  <a:cubicBezTo>
                    <a:pt x="53398" y="109914"/>
                    <a:pt x="53398" y="109914"/>
                    <a:pt x="5340" y="109914"/>
                  </a:cubicBezTo>
                  <a:cubicBezTo>
                    <a:pt x="2670" y="109914"/>
                    <a:pt x="0" y="107444"/>
                    <a:pt x="0" y="104975"/>
                  </a:cubicBezTo>
                  <a:cubicBezTo>
                    <a:pt x="0" y="101271"/>
                    <a:pt x="2670" y="98801"/>
                    <a:pt x="5340" y="98801"/>
                  </a:cubicBezTo>
                  <a:close/>
                  <a:moveTo>
                    <a:pt x="164887" y="36888"/>
                  </a:moveTo>
                  <a:cubicBezTo>
                    <a:pt x="168826" y="36888"/>
                    <a:pt x="171451" y="40918"/>
                    <a:pt x="171451" y="43604"/>
                  </a:cubicBezTo>
                  <a:cubicBezTo>
                    <a:pt x="171451" y="46291"/>
                    <a:pt x="168826" y="48977"/>
                    <a:pt x="164887" y="48977"/>
                  </a:cubicBezTo>
                  <a:cubicBezTo>
                    <a:pt x="137320" y="48977"/>
                    <a:pt x="115003" y="71813"/>
                    <a:pt x="115003" y="100022"/>
                  </a:cubicBezTo>
                  <a:cubicBezTo>
                    <a:pt x="115003" y="104051"/>
                    <a:pt x="112377" y="106738"/>
                    <a:pt x="109752" y="106738"/>
                  </a:cubicBezTo>
                  <a:cubicBezTo>
                    <a:pt x="105814" y="106738"/>
                    <a:pt x="103188" y="104051"/>
                    <a:pt x="103188" y="100022"/>
                  </a:cubicBezTo>
                  <a:cubicBezTo>
                    <a:pt x="103188" y="65097"/>
                    <a:pt x="130756" y="36888"/>
                    <a:pt x="164887" y="36888"/>
                  </a:cubicBezTo>
                  <a:close/>
                  <a:moveTo>
                    <a:pt x="169069" y="9901"/>
                  </a:moveTo>
                  <a:cubicBezTo>
                    <a:pt x="219192" y="9901"/>
                    <a:pt x="258763" y="50650"/>
                    <a:pt x="258763" y="99286"/>
                  </a:cubicBezTo>
                  <a:cubicBezTo>
                    <a:pt x="258763" y="120318"/>
                    <a:pt x="253487" y="138721"/>
                    <a:pt x="240297" y="154495"/>
                  </a:cubicBezTo>
                  <a:cubicBezTo>
                    <a:pt x="215235" y="189986"/>
                    <a:pt x="221830" y="207075"/>
                    <a:pt x="221830" y="208389"/>
                  </a:cubicBezTo>
                  <a:cubicBezTo>
                    <a:pt x="223149" y="211018"/>
                    <a:pt x="221830" y="213647"/>
                    <a:pt x="217873" y="214962"/>
                  </a:cubicBezTo>
                  <a:cubicBezTo>
                    <a:pt x="215235" y="216276"/>
                    <a:pt x="212597" y="214962"/>
                    <a:pt x="211278" y="212333"/>
                  </a:cubicBezTo>
                  <a:cubicBezTo>
                    <a:pt x="209959" y="211018"/>
                    <a:pt x="200726" y="188672"/>
                    <a:pt x="231064" y="147923"/>
                  </a:cubicBezTo>
                  <a:cubicBezTo>
                    <a:pt x="241616" y="133463"/>
                    <a:pt x="248211" y="117689"/>
                    <a:pt x="248211" y="99286"/>
                  </a:cubicBezTo>
                  <a:cubicBezTo>
                    <a:pt x="248211" y="55908"/>
                    <a:pt x="212597" y="21731"/>
                    <a:pt x="169069" y="21731"/>
                  </a:cubicBezTo>
                  <a:cubicBezTo>
                    <a:pt x="125541" y="21731"/>
                    <a:pt x="89927" y="55908"/>
                    <a:pt x="89927" y="99286"/>
                  </a:cubicBezTo>
                  <a:cubicBezTo>
                    <a:pt x="89927" y="116375"/>
                    <a:pt x="96523" y="133463"/>
                    <a:pt x="107075" y="146608"/>
                  </a:cubicBezTo>
                  <a:cubicBezTo>
                    <a:pt x="107075" y="147923"/>
                    <a:pt x="107075" y="147923"/>
                    <a:pt x="107075" y="147923"/>
                  </a:cubicBezTo>
                  <a:cubicBezTo>
                    <a:pt x="137413" y="189986"/>
                    <a:pt x="129498" y="211018"/>
                    <a:pt x="128179" y="212333"/>
                  </a:cubicBezTo>
                  <a:cubicBezTo>
                    <a:pt x="126860" y="214962"/>
                    <a:pt x="124222" y="216276"/>
                    <a:pt x="122903" y="216276"/>
                  </a:cubicBezTo>
                  <a:cubicBezTo>
                    <a:pt x="121584" y="216276"/>
                    <a:pt x="120265" y="216276"/>
                    <a:pt x="120265" y="214962"/>
                  </a:cubicBezTo>
                  <a:cubicBezTo>
                    <a:pt x="117627" y="213647"/>
                    <a:pt x="116308" y="211018"/>
                    <a:pt x="117627" y="207075"/>
                  </a:cubicBezTo>
                  <a:cubicBezTo>
                    <a:pt x="117627" y="207075"/>
                    <a:pt x="124222" y="191301"/>
                    <a:pt x="97842" y="154495"/>
                  </a:cubicBezTo>
                  <a:cubicBezTo>
                    <a:pt x="84651" y="138721"/>
                    <a:pt x="79375" y="120318"/>
                    <a:pt x="79375" y="99286"/>
                  </a:cubicBezTo>
                  <a:cubicBezTo>
                    <a:pt x="79375" y="50650"/>
                    <a:pt x="118946" y="9901"/>
                    <a:pt x="169069" y="9901"/>
                  </a:cubicBezTo>
                  <a:close/>
                  <a:moveTo>
                    <a:pt x="39107" y="1482"/>
                  </a:moveTo>
                  <a:cubicBezTo>
                    <a:pt x="39107" y="1482"/>
                    <a:pt x="39107" y="1482"/>
                    <a:pt x="79917" y="31115"/>
                  </a:cubicBezTo>
                  <a:cubicBezTo>
                    <a:pt x="82550" y="33809"/>
                    <a:pt x="82550" y="37850"/>
                    <a:pt x="81234" y="40544"/>
                  </a:cubicBezTo>
                  <a:cubicBezTo>
                    <a:pt x="79917" y="41891"/>
                    <a:pt x="78601" y="43238"/>
                    <a:pt x="75968" y="43238"/>
                  </a:cubicBezTo>
                  <a:cubicBezTo>
                    <a:pt x="74651" y="43238"/>
                    <a:pt x="73335" y="41891"/>
                    <a:pt x="72019" y="41891"/>
                  </a:cubicBezTo>
                  <a:lnTo>
                    <a:pt x="32525" y="10911"/>
                  </a:lnTo>
                  <a:cubicBezTo>
                    <a:pt x="29892" y="8217"/>
                    <a:pt x="28575" y="5523"/>
                    <a:pt x="31208" y="2829"/>
                  </a:cubicBezTo>
                  <a:cubicBezTo>
                    <a:pt x="32525" y="135"/>
                    <a:pt x="36474" y="-1212"/>
                    <a:pt x="39107" y="1482"/>
                  </a:cubicBezTo>
                  <a:close/>
                  <a:moveTo>
                    <a:pt x="299086" y="1451"/>
                  </a:moveTo>
                  <a:cubicBezTo>
                    <a:pt x="301705" y="-1212"/>
                    <a:pt x="305634" y="119"/>
                    <a:pt x="306944" y="2782"/>
                  </a:cubicBezTo>
                  <a:cubicBezTo>
                    <a:pt x="309563" y="5445"/>
                    <a:pt x="308254" y="8108"/>
                    <a:pt x="305634" y="10771"/>
                  </a:cubicBezTo>
                  <a:cubicBezTo>
                    <a:pt x="305634" y="10771"/>
                    <a:pt x="305634" y="10771"/>
                    <a:pt x="267653" y="38732"/>
                  </a:cubicBezTo>
                  <a:cubicBezTo>
                    <a:pt x="266343" y="40063"/>
                    <a:pt x="265033" y="40063"/>
                    <a:pt x="265033" y="40063"/>
                  </a:cubicBezTo>
                  <a:cubicBezTo>
                    <a:pt x="262414" y="40063"/>
                    <a:pt x="261104" y="38732"/>
                    <a:pt x="259795" y="37400"/>
                  </a:cubicBezTo>
                  <a:cubicBezTo>
                    <a:pt x="257175" y="34737"/>
                    <a:pt x="258485" y="30743"/>
                    <a:pt x="261104" y="294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35" tIns="45717" rIns="91435" bIns="45717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810" y="221"/>
              <a:ext cx="1391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zh-CN" sz="2800" b="1" dirty="0">
                  <a:solidFill>
                    <a:schemeClr val="accent1"/>
                  </a:solidFill>
                  <a:latin typeface="Source Han Sans CN" charset="-122"/>
                  <a:ea typeface="Source Han Sans CN" charset="-122"/>
                  <a:cs typeface="Source Han Sans CN" charset="-122"/>
                </a:rPr>
                <a:t>对照练习</a:t>
              </a:r>
              <a:endParaRPr kumimoji="1" lang="zh-CN" sz="2800" b="1" dirty="0">
                <a:solidFill>
                  <a:srgbClr val="C00000"/>
                </a:solidFill>
                <a:latin typeface="Source Han Sans CN" charset="-122"/>
                <a:ea typeface="Source Han Sans CN" charset="-122"/>
                <a:cs typeface="Source Han Sans CN" charset="-122"/>
              </a:endParaRPr>
            </a:p>
          </p:txBody>
        </p:sp>
      </p:grpSp>
      <p:sp>
        <p:nvSpPr>
          <p:cNvPr id="26" name="文本框 58"/>
          <p:cNvSpPr txBox="1"/>
          <p:nvPr/>
        </p:nvSpPr>
        <p:spPr>
          <a:xfrm>
            <a:off x="2805833" y="5895"/>
            <a:ext cx="254635" cy="383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58"/>
          <p:cNvSpPr txBox="1"/>
          <p:nvPr/>
        </p:nvSpPr>
        <p:spPr>
          <a:xfrm>
            <a:off x="384578" y="-3630"/>
            <a:ext cx="25844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50620" y="1536700"/>
            <a:ext cx="10198735" cy="1568450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基础练习</a:t>
            </a:r>
            <a:endParaRPr lang="zh-CN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新建项目，查看或设置项目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新建多个序列分别设置序列属性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导入素材，拖入时间轴，体会【常见问题】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50620" y="3698875"/>
            <a:ext cx="10198735" cy="1938020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拓展练习</a:t>
            </a:r>
            <a:endParaRPr lang="zh-CN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新建项目后，尝试调整窗口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新建序列后，尝试导入多个素材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新建序列后，尝试序列迭代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尝试对窗口及相关工具操作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458" y="-456"/>
            <a:ext cx="12095485" cy="876254"/>
            <a:chOff x="76" y="-1"/>
            <a:chExt cx="19049" cy="1380"/>
          </a:xfrm>
        </p:grpSpPr>
        <p:cxnSp>
          <p:nvCxnSpPr>
            <p:cNvPr id="11" name="直接连接符 5"/>
            <p:cNvCxnSpPr/>
            <p:nvPr/>
          </p:nvCxnSpPr>
          <p:spPr>
            <a:xfrm>
              <a:off x="76" y="937"/>
              <a:ext cx="19049" cy="75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任意多边形: 形状 5"/>
            <p:cNvSpPr/>
            <p:nvPr/>
          </p:nvSpPr>
          <p:spPr>
            <a:xfrm rot="5400000">
              <a:off x="320" y="322"/>
              <a:ext cx="1380" cy="735"/>
            </a:xfrm>
            <a:custGeom>
              <a:avLst/>
              <a:gdLst>
                <a:gd name="connsiteX0" fmla="*/ 0 w 876303"/>
                <a:gd name="connsiteY0" fmla="*/ 466927 h 466928"/>
                <a:gd name="connsiteX1" fmla="*/ 0 w 876303"/>
                <a:gd name="connsiteY1" fmla="*/ 0 h 466928"/>
                <a:gd name="connsiteX2" fmla="*/ 642839 w 876303"/>
                <a:gd name="connsiteY2" fmla="*/ 0 h 466928"/>
                <a:gd name="connsiteX3" fmla="*/ 876303 w 876303"/>
                <a:gd name="connsiteY3" fmla="*/ 233464 h 466928"/>
                <a:gd name="connsiteX4" fmla="*/ 876302 w 876303"/>
                <a:gd name="connsiteY4" fmla="*/ 233464 h 466928"/>
                <a:gd name="connsiteX5" fmla="*/ 642838 w 876303"/>
                <a:gd name="connsiteY5" fmla="*/ 466928 h 46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6303" h="466928">
                  <a:moveTo>
                    <a:pt x="0" y="466927"/>
                  </a:moveTo>
                  <a:lnTo>
                    <a:pt x="0" y="0"/>
                  </a:lnTo>
                  <a:lnTo>
                    <a:pt x="642839" y="0"/>
                  </a:lnTo>
                  <a:cubicBezTo>
                    <a:pt x="771778" y="0"/>
                    <a:pt x="876303" y="104525"/>
                    <a:pt x="876303" y="233464"/>
                  </a:cubicBezTo>
                  <a:lnTo>
                    <a:pt x="876302" y="233464"/>
                  </a:lnTo>
                  <a:cubicBezTo>
                    <a:pt x="876302" y="362403"/>
                    <a:pt x="771777" y="466928"/>
                    <a:pt x="642838" y="4669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737" y="739"/>
              <a:ext cx="545" cy="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7"/>
            <p:cNvSpPr/>
            <p:nvPr/>
          </p:nvSpPr>
          <p:spPr>
            <a:xfrm>
              <a:off x="842" y="859"/>
              <a:ext cx="335" cy="306"/>
            </a:xfrm>
            <a:custGeom>
              <a:avLst/>
              <a:gdLst>
                <a:gd name="connsiteX0" fmla="*/ 138332 w 334963"/>
                <a:gd name="connsiteY0" fmla="*/ 262313 h 305176"/>
                <a:gd name="connsiteX1" fmla="*/ 143587 w 334963"/>
                <a:gd name="connsiteY1" fmla="*/ 267671 h 305176"/>
                <a:gd name="connsiteX2" fmla="*/ 143587 w 334963"/>
                <a:gd name="connsiteY2" fmla="*/ 279726 h 305176"/>
                <a:gd name="connsiteX3" fmla="*/ 169863 w 334963"/>
                <a:gd name="connsiteY3" fmla="*/ 291781 h 305176"/>
                <a:gd name="connsiteX4" fmla="*/ 196139 w 334963"/>
                <a:gd name="connsiteY4" fmla="*/ 279726 h 305176"/>
                <a:gd name="connsiteX5" fmla="*/ 196139 w 334963"/>
                <a:gd name="connsiteY5" fmla="*/ 267671 h 305176"/>
                <a:gd name="connsiteX6" fmla="*/ 201394 w 334963"/>
                <a:gd name="connsiteY6" fmla="*/ 262313 h 305176"/>
                <a:gd name="connsiteX7" fmla="*/ 207963 w 334963"/>
                <a:gd name="connsiteY7" fmla="*/ 267671 h 305176"/>
                <a:gd name="connsiteX8" fmla="*/ 207963 w 334963"/>
                <a:gd name="connsiteY8" fmla="*/ 283745 h 305176"/>
                <a:gd name="connsiteX9" fmla="*/ 204022 w 334963"/>
                <a:gd name="connsiteY9" fmla="*/ 289102 h 305176"/>
                <a:gd name="connsiteX10" fmla="*/ 172491 w 334963"/>
                <a:gd name="connsiteY10" fmla="*/ 303837 h 305176"/>
                <a:gd name="connsiteX11" fmla="*/ 169863 w 334963"/>
                <a:gd name="connsiteY11" fmla="*/ 305176 h 305176"/>
                <a:gd name="connsiteX12" fmla="*/ 167236 w 334963"/>
                <a:gd name="connsiteY12" fmla="*/ 303837 h 305176"/>
                <a:gd name="connsiteX13" fmla="*/ 135705 w 334963"/>
                <a:gd name="connsiteY13" fmla="*/ 289102 h 305176"/>
                <a:gd name="connsiteX14" fmla="*/ 131763 w 334963"/>
                <a:gd name="connsiteY14" fmla="*/ 283745 h 305176"/>
                <a:gd name="connsiteX15" fmla="*/ 131763 w 334963"/>
                <a:gd name="connsiteY15" fmla="*/ 267671 h 305176"/>
                <a:gd name="connsiteX16" fmla="*/ 138332 w 334963"/>
                <a:gd name="connsiteY16" fmla="*/ 262313 h 305176"/>
                <a:gd name="connsiteX17" fmla="*/ 128043 w 334963"/>
                <a:gd name="connsiteY17" fmla="*/ 230563 h 305176"/>
                <a:gd name="connsiteX18" fmla="*/ 125413 w 334963"/>
                <a:gd name="connsiteY18" fmla="*/ 233341 h 305176"/>
                <a:gd name="connsiteX19" fmla="*/ 125413 w 334963"/>
                <a:gd name="connsiteY19" fmla="*/ 238898 h 305176"/>
                <a:gd name="connsiteX20" fmla="*/ 128043 w 334963"/>
                <a:gd name="connsiteY20" fmla="*/ 241676 h 305176"/>
                <a:gd name="connsiteX21" fmla="*/ 206922 w 334963"/>
                <a:gd name="connsiteY21" fmla="*/ 241676 h 305176"/>
                <a:gd name="connsiteX22" fmla="*/ 209551 w 334963"/>
                <a:gd name="connsiteY22" fmla="*/ 238898 h 305176"/>
                <a:gd name="connsiteX23" fmla="*/ 209551 w 334963"/>
                <a:gd name="connsiteY23" fmla="*/ 233341 h 305176"/>
                <a:gd name="connsiteX24" fmla="*/ 206922 w 334963"/>
                <a:gd name="connsiteY24" fmla="*/ 230563 h 305176"/>
                <a:gd name="connsiteX25" fmla="*/ 128043 w 334963"/>
                <a:gd name="connsiteY25" fmla="*/ 230563 h 305176"/>
                <a:gd name="connsiteX26" fmla="*/ 128781 w 334963"/>
                <a:gd name="connsiteY26" fmla="*/ 219451 h 305176"/>
                <a:gd name="connsiteX27" fmla="*/ 207769 w 334963"/>
                <a:gd name="connsiteY27" fmla="*/ 219451 h 305176"/>
                <a:gd name="connsiteX28" fmla="*/ 222250 w 334963"/>
                <a:gd name="connsiteY28" fmla="*/ 233556 h 305176"/>
                <a:gd name="connsiteX29" fmla="*/ 222250 w 334963"/>
                <a:gd name="connsiteY29" fmla="*/ 238684 h 305176"/>
                <a:gd name="connsiteX30" fmla="*/ 207769 w 334963"/>
                <a:gd name="connsiteY30" fmla="*/ 252789 h 305176"/>
                <a:gd name="connsiteX31" fmla="*/ 128781 w 334963"/>
                <a:gd name="connsiteY31" fmla="*/ 252789 h 305176"/>
                <a:gd name="connsiteX32" fmla="*/ 114300 w 334963"/>
                <a:gd name="connsiteY32" fmla="*/ 238684 h 305176"/>
                <a:gd name="connsiteX33" fmla="*/ 114300 w 334963"/>
                <a:gd name="connsiteY33" fmla="*/ 233556 h 305176"/>
                <a:gd name="connsiteX34" fmla="*/ 128781 w 334963"/>
                <a:gd name="connsiteY34" fmla="*/ 219451 h 305176"/>
                <a:gd name="connsiteX35" fmla="*/ 266120 w 334963"/>
                <a:gd name="connsiteY35" fmla="*/ 168353 h 305176"/>
                <a:gd name="connsiteX36" fmla="*/ 305614 w 334963"/>
                <a:gd name="connsiteY36" fmla="*/ 198019 h 305176"/>
                <a:gd name="connsiteX37" fmla="*/ 306930 w 334963"/>
                <a:gd name="connsiteY37" fmla="*/ 205758 h 305176"/>
                <a:gd name="connsiteX38" fmla="*/ 301664 w 334963"/>
                <a:gd name="connsiteY38" fmla="*/ 208338 h 305176"/>
                <a:gd name="connsiteX39" fmla="*/ 299032 w 334963"/>
                <a:gd name="connsiteY39" fmla="*/ 207048 h 305176"/>
                <a:gd name="connsiteX40" fmla="*/ 259538 w 334963"/>
                <a:gd name="connsiteY40" fmla="*/ 178672 h 305176"/>
                <a:gd name="connsiteX41" fmla="*/ 258221 w 334963"/>
                <a:gd name="connsiteY41" fmla="*/ 169643 h 305176"/>
                <a:gd name="connsiteX42" fmla="*/ 266120 w 334963"/>
                <a:gd name="connsiteY42" fmla="*/ 168353 h 305176"/>
                <a:gd name="connsiteX43" fmla="*/ 75093 w 334963"/>
                <a:gd name="connsiteY43" fmla="*/ 166503 h 305176"/>
                <a:gd name="connsiteX44" fmla="*/ 83067 w 334963"/>
                <a:gd name="connsiteY44" fmla="*/ 167810 h 305176"/>
                <a:gd name="connsiteX45" fmla="*/ 81738 w 334963"/>
                <a:gd name="connsiteY45" fmla="*/ 175654 h 305176"/>
                <a:gd name="connsiteX46" fmla="*/ 39208 w 334963"/>
                <a:gd name="connsiteY46" fmla="*/ 207031 h 305176"/>
                <a:gd name="connsiteX47" fmla="*/ 35221 w 334963"/>
                <a:gd name="connsiteY47" fmla="*/ 208338 h 305176"/>
                <a:gd name="connsiteX48" fmla="*/ 31233 w 334963"/>
                <a:gd name="connsiteY48" fmla="*/ 205723 h 305176"/>
                <a:gd name="connsiteX49" fmla="*/ 32562 w 334963"/>
                <a:gd name="connsiteY49" fmla="*/ 197879 h 305176"/>
                <a:gd name="connsiteX50" fmla="*/ 75093 w 334963"/>
                <a:gd name="connsiteY50" fmla="*/ 166503 h 305176"/>
                <a:gd name="connsiteX51" fmla="*/ 284569 w 334963"/>
                <a:gd name="connsiteY51" fmla="*/ 98801 h 305176"/>
                <a:gd name="connsiteX52" fmla="*/ 329795 w 334963"/>
                <a:gd name="connsiteY52" fmla="*/ 98801 h 305176"/>
                <a:gd name="connsiteX53" fmla="*/ 334963 w 334963"/>
                <a:gd name="connsiteY53" fmla="*/ 104975 h 305176"/>
                <a:gd name="connsiteX54" fmla="*/ 329795 w 334963"/>
                <a:gd name="connsiteY54" fmla="*/ 109914 h 305176"/>
                <a:gd name="connsiteX55" fmla="*/ 284569 w 334963"/>
                <a:gd name="connsiteY55" fmla="*/ 109914 h 305176"/>
                <a:gd name="connsiteX56" fmla="*/ 279400 w 334963"/>
                <a:gd name="connsiteY56" fmla="*/ 104975 h 305176"/>
                <a:gd name="connsiteX57" fmla="*/ 284569 w 334963"/>
                <a:gd name="connsiteY57" fmla="*/ 98801 h 305176"/>
                <a:gd name="connsiteX58" fmla="*/ 5340 w 334963"/>
                <a:gd name="connsiteY58" fmla="*/ 98801 h 305176"/>
                <a:gd name="connsiteX59" fmla="*/ 53398 w 334963"/>
                <a:gd name="connsiteY59" fmla="*/ 98801 h 305176"/>
                <a:gd name="connsiteX60" fmla="*/ 58738 w 334963"/>
                <a:gd name="connsiteY60" fmla="*/ 104975 h 305176"/>
                <a:gd name="connsiteX61" fmla="*/ 53398 w 334963"/>
                <a:gd name="connsiteY61" fmla="*/ 109914 h 305176"/>
                <a:gd name="connsiteX62" fmla="*/ 5340 w 334963"/>
                <a:gd name="connsiteY62" fmla="*/ 109914 h 305176"/>
                <a:gd name="connsiteX63" fmla="*/ 0 w 334963"/>
                <a:gd name="connsiteY63" fmla="*/ 104975 h 305176"/>
                <a:gd name="connsiteX64" fmla="*/ 5340 w 334963"/>
                <a:gd name="connsiteY64" fmla="*/ 98801 h 305176"/>
                <a:gd name="connsiteX65" fmla="*/ 164887 w 334963"/>
                <a:gd name="connsiteY65" fmla="*/ 36888 h 305176"/>
                <a:gd name="connsiteX66" fmla="*/ 171451 w 334963"/>
                <a:gd name="connsiteY66" fmla="*/ 43604 h 305176"/>
                <a:gd name="connsiteX67" fmla="*/ 164887 w 334963"/>
                <a:gd name="connsiteY67" fmla="*/ 48977 h 305176"/>
                <a:gd name="connsiteX68" fmla="*/ 115003 w 334963"/>
                <a:gd name="connsiteY68" fmla="*/ 100022 h 305176"/>
                <a:gd name="connsiteX69" fmla="*/ 109752 w 334963"/>
                <a:gd name="connsiteY69" fmla="*/ 106738 h 305176"/>
                <a:gd name="connsiteX70" fmla="*/ 103188 w 334963"/>
                <a:gd name="connsiteY70" fmla="*/ 100022 h 305176"/>
                <a:gd name="connsiteX71" fmla="*/ 164887 w 334963"/>
                <a:gd name="connsiteY71" fmla="*/ 36888 h 305176"/>
                <a:gd name="connsiteX72" fmla="*/ 169069 w 334963"/>
                <a:gd name="connsiteY72" fmla="*/ 9901 h 305176"/>
                <a:gd name="connsiteX73" fmla="*/ 258763 w 334963"/>
                <a:gd name="connsiteY73" fmla="*/ 99286 h 305176"/>
                <a:gd name="connsiteX74" fmla="*/ 240297 w 334963"/>
                <a:gd name="connsiteY74" fmla="*/ 154495 h 305176"/>
                <a:gd name="connsiteX75" fmla="*/ 221830 w 334963"/>
                <a:gd name="connsiteY75" fmla="*/ 208389 h 305176"/>
                <a:gd name="connsiteX76" fmla="*/ 217873 w 334963"/>
                <a:gd name="connsiteY76" fmla="*/ 214962 h 305176"/>
                <a:gd name="connsiteX77" fmla="*/ 211278 w 334963"/>
                <a:gd name="connsiteY77" fmla="*/ 212333 h 305176"/>
                <a:gd name="connsiteX78" fmla="*/ 231064 w 334963"/>
                <a:gd name="connsiteY78" fmla="*/ 147923 h 305176"/>
                <a:gd name="connsiteX79" fmla="*/ 248211 w 334963"/>
                <a:gd name="connsiteY79" fmla="*/ 99286 h 305176"/>
                <a:gd name="connsiteX80" fmla="*/ 169069 w 334963"/>
                <a:gd name="connsiteY80" fmla="*/ 21731 h 305176"/>
                <a:gd name="connsiteX81" fmla="*/ 89927 w 334963"/>
                <a:gd name="connsiteY81" fmla="*/ 99286 h 305176"/>
                <a:gd name="connsiteX82" fmla="*/ 107075 w 334963"/>
                <a:gd name="connsiteY82" fmla="*/ 146608 h 305176"/>
                <a:gd name="connsiteX83" fmla="*/ 107075 w 334963"/>
                <a:gd name="connsiteY83" fmla="*/ 147923 h 305176"/>
                <a:gd name="connsiteX84" fmla="*/ 128179 w 334963"/>
                <a:gd name="connsiteY84" fmla="*/ 212333 h 305176"/>
                <a:gd name="connsiteX85" fmla="*/ 122903 w 334963"/>
                <a:gd name="connsiteY85" fmla="*/ 216276 h 305176"/>
                <a:gd name="connsiteX86" fmla="*/ 120265 w 334963"/>
                <a:gd name="connsiteY86" fmla="*/ 214962 h 305176"/>
                <a:gd name="connsiteX87" fmla="*/ 117627 w 334963"/>
                <a:gd name="connsiteY87" fmla="*/ 207075 h 305176"/>
                <a:gd name="connsiteX88" fmla="*/ 97842 w 334963"/>
                <a:gd name="connsiteY88" fmla="*/ 154495 h 305176"/>
                <a:gd name="connsiteX89" fmla="*/ 79375 w 334963"/>
                <a:gd name="connsiteY89" fmla="*/ 99286 h 305176"/>
                <a:gd name="connsiteX90" fmla="*/ 169069 w 334963"/>
                <a:gd name="connsiteY90" fmla="*/ 9901 h 305176"/>
                <a:gd name="connsiteX91" fmla="*/ 39107 w 334963"/>
                <a:gd name="connsiteY91" fmla="*/ 1482 h 305176"/>
                <a:gd name="connsiteX92" fmla="*/ 79917 w 334963"/>
                <a:gd name="connsiteY92" fmla="*/ 31115 h 305176"/>
                <a:gd name="connsiteX93" fmla="*/ 81234 w 334963"/>
                <a:gd name="connsiteY93" fmla="*/ 40544 h 305176"/>
                <a:gd name="connsiteX94" fmla="*/ 75968 w 334963"/>
                <a:gd name="connsiteY94" fmla="*/ 43238 h 305176"/>
                <a:gd name="connsiteX95" fmla="*/ 72019 w 334963"/>
                <a:gd name="connsiteY95" fmla="*/ 41891 h 305176"/>
                <a:gd name="connsiteX96" fmla="*/ 32525 w 334963"/>
                <a:gd name="connsiteY96" fmla="*/ 10911 h 305176"/>
                <a:gd name="connsiteX97" fmla="*/ 31208 w 334963"/>
                <a:gd name="connsiteY97" fmla="*/ 2829 h 305176"/>
                <a:gd name="connsiteX98" fmla="*/ 39107 w 334963"/>
                <a:gd name="connsiteY98" fmla="*/ 1482 h 305176"/>
                <a:gd name="connsiteX99" fmla="*/ 299086 w 334963"/>
                <a:gd name="connsiteY99" fmla="*/ 1451 h 305176"/>
                <a:gd name="connsiteX100" fmla="*/ 306944 w 334963"/>
                <a:gd name="connsiteY100" fmla="*/ 2782 h 305176"/>
                <a:gd name="connsiteX101" fmla="*/ 305634 w 334963"/>
                <a:gd name="connsiteY101" fmla="*/ 10771 h 305176"/>
                <a:gd name="connsiteX102" fmla="*/ 267653 w 334963"/>
                <a:gd name="connsiteY102" fmla="*/ 38732 h 305176"/>
                <a:gd name="connsiteX103" fmla="*/ 265033 w 334963"/>
                <a:gd name="connsiteY103" fmla="*/ 40063 h 305176"/>
                <a:gd name="connsiteX104" fmla="*/ 259795 w 334963"/>
                <a:gd name="connsiteY104" fmla="*/ 37400 h 305176"/>
                <a:gd name="connsiteX105" fmla="*/ 261104 w 334963"/>
                <a:gd name="connsiteY105" fmla="*/ 29411 h 30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4963" h="305176">
                  <a:moveTo>
                    <a:pt x="138332" y="262313"/>
                  </a:moveTo>
                  <a:cubicBezTo>
                    <a:pt x="140960" y="262313"/>
                    <a:pt x="143587" y="264992"/>
                    <a:pt x="143587" y="267671"/>
                  </a:cubicBezTo>
                  <a:cubicBezTo>
                    <a:pt x="143587" y="267671"/>
                    <a:pt x="143587" y="267671"/>
                    <a:pt x="143587" y="279726"/>
                  </a:cubicBezTo>
                  <a:cubicBezTo>
                    <a:pt x="143587" y="279726"/>
                    <a:pt x="143587" y="279726"/>
                    <a:pt x="169863" y="291781"/>
                  </a:cubicBezTo>
                  <a:cubicBezTo>
                    <a:pt x="169863" y="291781"/>
                    <a:pt x="169863" y="291781"/>
                    <a:pt x="196139" y="279726"/>
                  </a:cubicBezTo>
                  <a:cubicBezTo>
                    <a:pt x="196139" y="279726"/>
                    <a:pt x="196139" y="279726"/>
                    <a:pt x="196139" y="267671"/>
                  </a:cubicBezTo>
                  <a:cubicBezTo>
                    <a:pt x="196139" y="264992"/>
                    <a:pt x="198767" y="262313"/>
                    <a:pt x="201394" y="262313"/>
                  </a:cubicBezTo>
                  <a:cubicBezTo>
                    <a:pt x="205336" y="262313"/>
                    <a:pt x="207963" y="264992"/>
                    <a:pt x="207963" y="267671"/>
                  </a:cubicBezTo>
                  <a:cubicBezTo>
                    <a:pt x="207963" y="267671"/>
                    <a:pt x="207963" y="267671"/>
                    <a:pt x="207963" y="283745"/>
                  </a:cubicBezTo>
                  <a:cubicBezTo>
                    <a:pt x="207963" y="285084"/>
                    <a:pt x="206649" y="287763"/>
                    <a:pt x="204022" y="289102"/>
                  </a:cubicBezTo>
                  <a:cubicBezTo>
                    <a:pt x="204022" y="289102"/>
                    <a:pt x="204022" y="289102"/>
                    <a:pt x="172491" y="303837"/>
                  </a:cubicBezTo>
                  <a:cubicBezTo>
                    <a:pt x="171177" y="303837"/>
                    <a:pt x="171177" y="305176"/>
                    <a:pt x="169863" y="305176"/>
                  </a:cubicBezTo>
                  <a:cubicBezTo>
                    <a:pt x="168549" y="305176"/>
                    <a:pt x="168549" y="303837"/>
                    <a:pt x="167236" y="303837"/>
                  </a:cubicBezTo>
                  <a:cubicBezTo>
                    <a:pt x="167236" y="303837"/>
                    <a:pt x="167236" y="303837"/>
                    <a:pt x="135705" y="289102"/>
                  </a:cubicBezTo>
                  <a:cubicBezTo>
                    <a:pt x="133077" y="287763"/>
                    <a:pt x="131763" y="286423"/>
                    <a:pt x="131763" y="283745"/>
                  </a:cubicBezTo>
                  <a:cubicBezTo>
                    <a:pt x="131763" y="283745"/>
                    <a:pt x="131763" y="283745"/>
                    <a:pt x="131763" y="267671"/>
                  </a:cubicBezTo>
                  <a:cubicBezTo>
                    <a:pt x="131763" y="264992"/>
                    <a:pt x="134391" y="262313"/>
                    <a:pt x="138332" y="262313"/>
                  </a:cubicBezTo>
                  <a:close/>
                  <a:moveTo>
                    <a:pt x="128043" y="230563"/>
                  </a:moveTo>
                  <a:cubicBezTo>
                    <a:pt x="126728" y="230563"/>
                    <a:pt x="125413" y="231952"/>
                    <a:pt x="125413" y="233341"/>
                  </a:cubicBezTo>
                  <a:cubicBezTo>
                    <a:pt x="125413" y="233341"/>
                    <a:pt x="125413" y="233341"/>
                    <a:pt x="125413" y="238898"/>
                  </a:cubicBezTo>
                  <a:cubicBezTo>
                    <a:pt x="125413" y="240287"/>
                    <a:pt x="126728" y="241676"/>
                    <a:pt x="128043" y="241676"/>
                  </a:cubicBezTo>
                  <a:cubicBezTo>
                    <a:pt x="128043" y="241676"/>
                    <a:pt x="128043" y="241676"/>
                    <a:pt x="206922" y="241676"/>
                  </a:cubicBezTo>
                  <a:cubicBezTo>
                    <a:pt x="208237" y="241676"/>
                    <a:pt x="209551" y="240287"/>
                    <a:pt x="209551" y="238898"/>
                  </a:cubicBezTo>
                  <a:cubicBezTo>
                    <a:pt x="209551" y="238898"/>
                    <a:pt x="209551" y="238898"/>
                    <a:pt x="209551" y="233341"/>
                  </a:cubicBezTo>
                  <a:cubicBezTo>
                    <a:pt x="209551" y="231952"/>
                    <a:pt x="208237" y="230563"/>
                    <a:pt x="206922" y="230563"/>
                  </a:cubicBezTo>
                  <a:cubicBezTo>
                    <a:pt x="206922" y="230563"/>
                    <a:pt x="206922" y="230563"/>
                    <a:pt x="128043" y="230563"/>
                  </a:cubicBezTo>
                  <a:close/>
                  <a:moveTo>
                    <a:pt x="128781" y="219451"/>
                  </a:moveTo>
                  <a:cubicBezTo>
                    <a:pt x="128781" y="219451"/>
                    <a:pt x="128781" y="219451"/>
                    <a:pt x="207769" y="219451"/>
                  </a:cubicBezTo>
                  <a:cubicBezTo>
                    <a:pt x="215668" y="219451"/>
                    <a:pt x="222250" y="225862"/>
                    <a:pt x="222250" y="233556"/>
                  </a:cubicBezTo>
                  <a:cubicBezTo>
                    <a:pt x="222250" y="233556"/>
                    <a:pt x="222250" y="233556"/>
                    <a:pt x="222250" y="238684"/>
                  </a:cubicBezTo>
                  <a:cubicBezTo>
                    <a:pt x="222250" y="246378"/>
                    <a:pt x="215668" y="252789"/>
                    <a:pt x="207769" y="252789"/>
                  </a:cubicBezTo>
                  <a:cubicBezTo>
                    <a:pt x="207769" y="252789"/>
                    <a:pt x="207769" y="252789"/>
                    <a:pt x="128781" y="252789"/>
                  </a:cubicBezTo>
                  <a:cubicBezTo>
                    <a:pt x="120883" y="252789"/>
                    <a:pt x="114300" y="246378"/>
                    <a:pt x="114300" y="238684"/>
                  </a:cubicBezTo>
                  <a:cubicBezTo>
                    <a:pt x="114300" y="238684"/>
                    <a:pt x="114300" y="238684"/>
                    <a:pt x="114300" y="233556"/>
                  </a:cubicBezTo>
                  <a:cubicBezTo>
                    <a:pt x="114300" y="225862"/>
                    <a:pt x="120883" y="219451"/>
                    <a:pt x="128781" y="219451"/>
                  </a:cubicBezTo>
                  <a:close/>
                  <a:moveTo>
                    <a:pt x="266120" y="168353"/>
                  </a:moveTo>
                  <a:cubicBezTo>
                    <a:pt x="266120" y="168353"/>
                    <a:pt x="266120" y="168353"/>
                    <a:pt x="305614" y="198019"/>
                  </a:cubicBezTo>
                  <a:cubicBezTo>
                    <a:pt x="308247" y="199309"/>
                    <a:pt x="309563" y="203179"/>
                    <a:pt x="306930" y="205758"/>
                  </a:cubicBezTo>
                  <a:cubicBezTo>
                    <a:pt x="305614" y="207048"/>
                    <a:pt x="304297" y="208338"/>
                    <a:pt x="301664" y="208338"/>
                  </a:cubicBezTo>
                  <a:cubicBezTo>
                    <a:pt x="301664" y="208338"/>
                    <a:pt x="300348" y="208338"/>
                    <a:pt x="299032" y="207048"/>
                  </a:cubicBezTo>
                  <a:cubicBezTo>
                    <a:pt x="299032" y="207048"/>
                    <a:pt x="299032" y="207048"/>
                    <a:pt x="259538" y="178672"/>
                  </a:cubicBezTo>
                  <a:cubicBezTo>
                    <a:pt x="256905" y="176092"/>
                    <a:pt x="255588" y="172222"/>
                    <a:pt x="258221" y="169643"/>
                  </a:cubicBezTo>
                  <a:cubicBezTo>
                    <a:pt x="259538" y="167063"/>
                    <a:pt x="263487" y="167063"/>
                    <a:pt x="266120" y="168353"/>
                  </a:cubicBezTo>
                  <a:close/>
                  <a:moveTo>
                    <a:pt x="75093" y="166503"/>
                  </a:moveTo>
                  <a:cubicBezTo>
                    <a:pt x="77751" y="163888"/>
                    <a:pt x="81738" y="165195"/>
                    <a:pt x="83067" y="167810"/>
                  </a:cubicBezTo>
                  <a:cubicBezTo>
                    <a:pt x="85725" y="170425"/>
                    <a:pt x="84396" y="174347"/>
                    <a:pt x="81738" y="175654"/>
                  </a:cubicBezTo>
                  <a:cubicBezTo>
                    <a:pt x="81738" y="175654"/>
                    <a:pt x="81738" y="175654"/>
                    <a:pt x="39208" y="207031"/>
                  </a:cubicBezTo>
                  <a:cubicBezTo>
                    <a:pt x="37879" y="208338"/>
                    <a:pt x="36550" y="208338"/>
                    <a:pt x="35221" y="208338"/>
                  </a:cubicBezTo>
                  <a:cubicBezTo>
                    <a:pt x="33892" y="208338"/>
                    <a:pt x="31233" y="207031"/>
                    <a:pt x="31233" y="205723"/>
                  </a:cubicBezTo>
                  <a:cubicBezTo>
                    <a:pt x="28575" y="203109"/>
                    <a:pt x="29904" y="199187"/>
                    <a:pt x="32562" y="197879"/>
                  </a:cubicBezTo>
                  <a:cubicBezTo>
                    <a:pt x="32562" y="197879"/>
                    <a:pt x="32562" y="197879"/>
                    <a:pt x="75093" y="166503"/>
                  </a:cubicBezTo>
                  <a:close/>
                  <a:moveTo>
                    <a:pt x="284569" y="98801"/>
                  </a:moveTo>
                  <a:cubicBezTo>
                    <a:pt x="284569" y="98801"/>
                    <a:pt x="284569" y="98801"/>
                    <a:pt x="329795" y="98801"/>
                  </a:cubicBezTo>
                  <a:cubicBezTo>
                    <a:pt x="332379" y="98801"/>
                    <a:pt x="334963" y="101271"/>
                    <a:pt x="334963" y="104975"/>
                  </a:cubicBezTo>
                  <a:cubicBezTo>
                    <a:pt x="334963" y="107444"/>
                    <a:pt x="332379" y="109914"/>
                    <a:pt x="329795" y="109914"/>
                  </a:cubicBezTo>
                  <a:cubicBezTo>
                    <a:pt x="329795" y="109914"/>
                    <a:pt x="329795" y="109914"/>
                    <a:pt x="284569" y="109914"/>
                  </a:cubicBezTo>
                  <a:cubicBezTo>
                    <a:pt x="281985" y="109914"/>
                    <a:pt x="279400" y="107444"/>
                    <a:pt x="279400" y="104975"/>
                  </a:cubicBezTo>
                  <a:cubicBezTo>
                    <a:pt x="279400" y="101271"/>
                    <a:pt x="281985" y="98801"/>
                    <a:pt x="284569" y="98801"/>
                  </a:cubicBezTo>
                  <a:close/>
                  <a:moveTo>
                    <a:pt x="5340" y="98801"/>
                  </a:moveTo>
                  <a:cubicBezTo>
                    <a:pt x="5340" y="98801"/>
                    <a:pt x="5340" y="98801"/>
                    <a:pt x="53398" y="98801"/>
                  </a:cubicBezTo>
                  <a:cubicBezTo>
                    <a:pt x="56068" y="98801"/>
                    <a:pt x="58738" y="101271"/>
                    <a:pt x="58738" y="104975"/>
                  </a:cubicBezTo>
                  <a:cubicBezTo>
                    <a:pt x="58738" y="107444"/>
                    <a:pt x="56068" y="109914"/>
                    <a:pt x="53398" y="109914"/>
                  </a:cubicBezTo>
                  <a:cubicBezTo>
                    <a:pt x="53398" y="109914"/>
                    <a:pt x="53398" y="109914"/>
                    <a:pt x="5340" y="109914"/>
                  </a:cubicBezTo>
                  <a:cubicBezTo>
                    <a:pt x="2670" y="109914"/>
                    <a:pt x="0" y="107444"/>
                    <a:pt x="0" y="104975"/>
                  </a:cubicBezTo>
                  <a:cubicBezTo>
                    <a:pt x="0" y="101271"/>
                    <a:pt x="2670" y="98801"/>
                    <a:pt x="5340" y="98801"/>
                  </a:cubicBezTo>
                  <a:close/>
                  <a:moveTo>
                    <a:pt x="164887" y="36888"/>
                  </a:moveTo>
                  <a:cubicBezTo>
                    <a:pt x="168826" y="36888"/>
                    <a:pt x="171451" y="40918"/>
                    <a:pt x="171451" y="43604"/>
                  </a:cubicBezTo>
                  <a:cubicBezTo>
                    <a:pt x="171451" y="46291"/>
                    <a:pt x="168826" y="48977"/>
                    <a:pt x="164887" y="48977"/>
                  </a:cubicBezTo>
                  <a:cubicBezTo>
                    <a:pt x="137320" y="48977"/>
                    <a:pt x="115003" y="71813"/>
                    <a:pt x="115003" y="100022"/>
                  </a:cubicBezTo>
                  <a:cubicBezTo>
                    <a:pt x="115003" y="104051"/>
                    <a:pt x="112377" y="106738"/>
                    <a:pt x="109752" y="106738"/>
                  </a:cubicBezTo>
                  <a:cubicBezTo>
                    <a:pt x="105814" y="106738"/>
                    <a:pt x="103188" y="104051"/>
                    <a:pt x="103188" y="100022"/>
                  </a:cubicBezTo>
                  <a:cubicBezTo>
                    <a:pt x="103188" y="65097"/>
                    <a:pt x="130756" y="36888"/>
                    <a:pt x="164887" y="36888"/>
                  </a:cubicBezTo>
                  <a:close/>
                  <a:moveTo>
                    <a:pt x="169069" y="9901"/>
                  </a:moveTo>
                  <a:cubicBezTo>
                    <a:pt x="219192" y="9901"/>
                    <a:pt x="258763" y="50650"/>
                    <a:pt x="258763" y="99286"/>
                  </a:cubicBezTo>
                  <a:cubicBezTo>
                    <a:pt x="258763" y="120318"/>
                    <a:pt x="253487" y="138721"/>
                    <a:pt x="240297" y="154495"/>
                  </a:cubicBezTo>
                  <a:cubicBezTo>
                    <a:pt x="215235" y="189986"/>
                    <a:pt x="221830" y="207075"/>
                    <a:pt x="221830" y="208389"/>
                  </a:cubicBezTo>
                  <a:cubicBezTo>
                    <a:pt x="223149" y="211018"/>
                    <a:pt x="221830" y="213647"/>
                    <a:pt x="217873" y="214962"/>
                  </a:cubicBezTo>
                  <a:cubicBezTo>
                    <a:pt x="215235" y="216276"/>
                    <a:pt x="212597" y="214962"/>
                    <a:pt x="211278" y="212333"/>
                  </a:cubicBezTo>
                  <a:cubicBezTo>
                    <a:pt x="209959" y="211018"/>
                    <a:pt x="200726" y="188672"/>
                    <a:pt x="231064" y="147923"/>
                  </a:cubicBezTo>
                  <a:cubicBezTo>
                    <a:pt x="241616" y="133463"/>
                    <a:pt x="248211" y="117689"/>
                    <a:pt x="248211" y="99286"/>
                  </a:cubicBezTo>
                  <a:cubicBezTo>
                    <a:pt x="248211" y="55908"/>
                    <a:pt x="212597" y="21731"/>
                    <a:pt x="169069" y="21731"/>
                  </a:cubicBezTo>
                  <a:cubicBezTo>
                    <a:pt x="125541" y="21731"/>
                    <a:pt x="89927" y="55908"/>
                    <a:pt x="89927" y="99286"/>
                  </a:cubicBezTo>
                  <a:cubicBezTo>
                    <a:pt x="89927" y="116375"/>
                    <a:pt x="96523" y="133463"/>
                    <a:pt x="107075" y="146608"/>
                  </a:cubicBezTo>
                  <a:cubicBezTo>
                    <a:pt x="107075" y="147923"/>
                    <a:pt x="107075" y="147923"/>
                    <a:pt x="107075" y="147923"/>
                  </a:cubicBezTo>
                  <a:cubicBezTo>
                    <a:pt x="137413" y="189986"/>
                    <a:pt x="129498" y="211018"/>
                    <a:pt x="128179" y="212333"/>
                  </a:cubicBezTo>
                  <a:cubicBezTo>
                    <a:pt x="126860" y="214962"/>
                    <a:pt x="124222" y="216276"/>
                    <a:pt x="122903" y="216276"/>
                  </a:cubicBezTo>
                  <a:cubicBezTo>
                    <a:pt x="121584" y="216276"/>
                    <a:pt x="120265" y="216276"/>
                    <a:pt x="120265" y="214962"/>
                  </a:cubicBezTo>
                  <a:cubicBezTo>
                    <a:pt x="117627" y="213647"/>
                    <a:pt x="116308" y="211018"/>
                    <a:pt x="117627" y="207075"/>
                  </a:cubicBezTo>
                  <a:cubicBezTo>
                    <a:pt x="117627" y="207075"/>
                    <a:pt x="124222" y="191301"/>
                    <a:pt x="97842" y="154495"/>
                  </a:cubicBezTo>
                  <a:cubicBezTo>
                    <a:pt x="84651" y="138721"/>
                    <a:pt x="79375" y="120318"/>
                    <a:pt x="79375" y="99286"/>
                  </a:cubicBezTo>
                  <a:cubicBezTo>
                    <a:pt x="79375" y="50650"/>
                    <a:pt x="118946" y="9901"/>
                    <a:pt x="169069" y="9901"/>
                  </a:cubicBezTo>
                  <a:close/>
                  <a:moveTo>
                    <a:pt x="39107" y="1482"/>
                  </a:moveTo>
                  <a:cubicBezTo>
                    <a:pt x="39107" y="1482"/>
                    <a:pt x="39107" y="1482"/>
                    <a:pt x="79917" y="31115"/>
                  </a:cubicBezTo>
                  <a:cubicBezTo>
                    <a:pt x="82550" y="33809"/>
                    <a:pt x="82550" y="37850"/>
                    <a:pt x="81234" y="40544"/>
                  </a:cubicBezTo>
                  <a:cubicBezTo>
                    <a:pt x="79917" y="41891"/>
                    <a:pt x="78601" y="43238"/>
                    <a:pt x="75968" y="43238"/>
                  </a:cubicBezTo>
                  <a:cubicBezTo>
                    <a:pt x="74651" y="43238"/>
                    <a:pt x="73335" y="41891"/>
                    <a:pt x="72019" y="41891"/>
                  </a:cubicBezTo>
                  <a:lnTo>
                    <a:pt x="32525" y="10911"/>
                  </a:lnTo>
                  <a:cubicBezTo>
                    <a:pt x="29892" y="8217"/>
                    <a:pt x="28575" y="5523"/>
                    <a:pt x="31208" y="2829"/>
                  </a:cubicBezTo>
                  <a:cubicBezTo>
                    <a:pt x="32525" y="135"/>
                    <a:pt x="36474" y="-1212"/>
                    <a:pt x="39107" y="1482"/>
                  </a:cubicBezTo>
                  <a:close/>
                  <a:moveTo>
                    <a:pt x="299086" y="1451"/>
                  </a:moveTo>
                  <a:cubicBezTo>
                    <a:pt x="301705" y="-1212"/>
                    <a:pt x="305634" y="119"/>
                    <a:pt x="306944" y="2782"/>
                  </a:cubicBezTo>
                  <a:cubicBezTo>
                    <a:pt x="309563" y="5445"/>
                    <a:pt x="308254" y="8108"/>
                    <a:pt x="305634" y="10771"/>
                  </a:cubicBezTo>
                  <a:cubicBezTo>
                    <a:pt x="305634" y="10771"/>
                    <a:pt x="305634" y="10771"/>
                    <a:pt x="267653" y="38732"/>
                  </a:cubicBezTo>
                  <a:cubicBezTo>
                    <a:pt x="266343" y="40063"/>
                    <a:pt x="265033" y="40063"/>
                    <a:pt x="265033" y="40063"/>
                  </a:cubicBezTo>
                  <a:cubicBezTo>
                    <a:pt x="262414" y="40063"/>
                    <a:pt x="261104" y="38732"/>
                    <a:pt x="259795" y="37400"/>
                  </a:cubicBezTo>
                  <a:cubicBezTo>
                    <a:pt x="257175" y="34737"/>
                    <a:pt x="258485" y="30743"/>
                    <a:pt x="261104" y="294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35" tIns="45717" rIns="91435" bIns="45717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810" y="221"/>
              <a:ext cx="1391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zh-CN" sz="2800" b="1" dirty="0">
                  <a:solidFill>
                    <a:schemeClr val="accent1"/>
                  </a:solidFill>
                  <a:latin typeface="Source Han Sans CN" charset="-122"/>
                  <a:ea typeface="Source Han Sans CN" charset="-122"/>
                  <a:cs typeface="Source Han Sans CN" charset="-122"/>
                </a:rPr>
                <a:t>对照练习</a:t>
              </a:r>
              <a:endParaRPr kumimoji="1" lang="zh-CN" sz="2800" b="1" dirty="0">
                <a:solidFill>
                  <a:srgbClr val="C00000"/>
                </a:solidFill>
                <a:latin typeface="Source Han Sans CN" charset="-122"/>
                <a:ea typeface="Source Han Sans CN" charset="-122"/>
                <a:cs typeface="Source Han Sans CN" charset="-122"/>
              </a:endParaRPr>
            </a:p>
          </p:txBody>
        </p:sp>
      </p:grpSp>
      <p:sp>
        <p:nvSpPr>
          <p:cNvPr id="26" name="文本框 58"/>
          <p:cNvSpPr txBox="1"/>
          <p:nvPr/>
        </p:nvSpPr>
        <p:spPr>
          <a:xfrm>
            <a:off x="2805833" y="5895"/>
            <a:ext cx="254635" cy="383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58"/>
          <p:cNvSpPr txBox="1"/>
          <p:nvPr/>
        </p:nvSpPr>
        <p:spPr>
          <a:xfrm>
            <a:off x="384578" y="-3630"/>
            <a:ext cx="25844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8220" y="800100"/>
            <a:ext cx="10198735" cy="5077460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PR2020 </a:t>
            </a: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学生实操练习题（项目 + 序列核心）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一、基础题：项目创建与单序列剪辑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新建项目，命名为短片练习，保存至非 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盘文件夹，暂存盘与项目路径一致。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导入 3 段视频、2 张图片、1 段背景音乐，在项目面板新建素材箱分类管理。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新建序列，命名主序列_1080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p，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选择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AVCHD 1080p 25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帧预设，手动检查分辨率 1920×1080、帧速率 25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fps。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将素材拖入时间轴，裁剪多余片段，添加转场，调整音频音量，完成 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秒 短片粗剪。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保存项目，按序列参数导出 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H.264 MP4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视频。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二、进阶题：多序列嵌套与版本管理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打开上一题项目，新建 3 个序列：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片头序列：制作 3 秒文字片头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正片序列：放置主体内容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片尾序列：添加字幕与版权信息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将片头、正片、片尾序列嵌套进总合成序列，统一调整整体节奏。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 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复制主序列，命名精简版序列，删减镜头至 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秒，完成双版本剪辑。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 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练习制作子序列：选中时间轴某段镜头，生成独立子序列并放回项目面板。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 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用序列替换素材功能，快速更换其中一段视频，保持剪辑点位不变。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458" y="-456"/>
            <a:ext cx="12095485" cy="876254"/>
            <a:chOff x="76" y="-1"/>
            <a:chExt cx="19049" cy="1380"/>
          </a:xfrm>
        </p:grpSpPr>
        <p:cxnSp>
          <p:nvCxnSpPr>
            <p:cNvPr id="11" name="直接连接符 5"/>
            <p:cNvCxnSpPr/>
            <p:nvPr/>
          </p:nvCxnSpPr>
          <p:spPr>
            <a:xfrm>
              <a:off x="76" y="937"/>
              <a:ext cx="19049" cy="75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任意多边形: 形状 5"/>
            <p:cNvSpPr/>
            <p:nvPr/>
          </p:nvSpPr>
          <p:spPr>
            <a:xfrm rot="5400000">
              <a:off x="320" y="322"/>
              <a:ext cx="1380" cy="735"/>
            </a:xfrm>
            <a:custGeom>
              <a:avLst/>
              <a:gdLst>
                <a:gd name="connsiteX0" fmla="*/ 0 w 876303"/>
                <a:gd name="connsiteY0" fmla="*/ 466927 h 466928"/>
                <a:gd name="connsiteX1" fmla="*/ 0 w 876303"/>
                <a:gd name="connsiteY1" fmla="*/ 0 h 466928"/>
                <a:gd name="connsiteX2" fmla="*/ 642839 w 876303"/>
                <a:gd name="connsiteY2" fmla="*/ 0 h 466928"/>
                <a:gd name="connsiteX3" fmla="*/ 876303 w 876303"/>
                <a:gd name="connsiteY3" fmla="*/ 233464 h 466928"/>
                <a:gd name="connsiteX4" fmla="*/ 876302 w 876303"/>
                <a:gd name="connsiteY4" fmla="*/ 233464 h 466928"/>
                <a:gd name="connsiteX5" fmla="*/ 642838 w 876303"/>
                <a:gd name="connsiteY5" fmla="*/ 466928 h 46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6303" h="466928">
                  <a:moveTo>
                    <a:pt x="0" y="466927"/>
                  </a:moveTo>
                  <a:lnTo>
                    <a:pt x="0" y="0"/>
                  </a:lnTo>
                  <a:lnTo>
                    <a:pt x="642839" y="0"/>
                  </a:lnTo>
                  <a:cubicBezTo>
                    <a:pt x="771778" y="0"/>
                    <a:pt x="876303" y="104525"/>
                    <a:pt x="876303" y="233464"/>
                  </a:cubicBezTo>
                  <a:lnTo>
                    <a:pt x="876302" y="233464"/>
                  </a:lnTo>
                  <a:cubicBezTo>
                    <a:pt x="876302" y="362403"/>
                    <a:pt x="771777" y="466928"/>
                    <a:pt x="642838" y="4669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737" y="739"/>
              <a:ext cx="545" cy="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7"/>
            <p:cNvSpPr/>
            <p:nvPr/>
          </p:nvSpPr>
          <p:spPr>
            <a:xfrm>
              <a:off x="842" y="859"/>
              <a:ext cx="335" cy="306"/>
            </a:xfrm>
            <a:custGeom>
              <a:avLst/>
              <a:gdLst>
                <a:gd name="connsiteX0" fmla="*/ 138332 w 334963"/>
                <a:gd name="connsiteY0" fmla="*/ 262313 h 305176"/>
                <a:gd name="connsiteX1" fmla="*/ 143587 w 334963"/>
                <a:gd name="connsiteY1" fmla="*/ 267671 h 305176"/>
                <a:gd name="connsiteX2" fmla="*/ 143587 w 334963"/>
                <a:gd name="connsiteY2" fmla="*/ 279726 h 305176"/>
                <a:gd name="connsiteX3" fmla="*/ 169863 w 334963"/>
                <a:gd name="connsiteY3" fmla="*/ 291781 h 305176"/>
                <a:gd name="connsiteX4" fmla="*/ 196139 w 334963"/>
                <a:gd name="connsiteY4" fmla="*/ 279726 h 305176"/>
                <a:gd name="connsiteX5" fmla="*/ 196139 w 334963"/>
                <a:gd name="connsiteY5" fmla="*/ 267671 h 305176"/>
                <a:gd name="connsiteX6" fmla="*/ 201394 w 334963"/>
                <a:gd name="connsiteY6" fmla="*/ 262313 h 305176"/>
                <a:gd name="connsiteX7" fmla="*/ 207963 w 334963"/>
                <a:gd name="connsiteY7" fmla="*/ 267671 h 305176"/>
                <a:gd name="connsiteX8" fmla="*/ 207963 w 334963"/>
                <a:gd name="connsiteY8" fmla="*/ 283745 h 305176"/>
                <a:gd name="connsiteX9" fmla="*/ 204022 w 334963"/>
                <a:gd name="connsiteY9" fmla="*/ 289102 h 305176"/>
                <a:gd name="connsiteX10" fmla="*/ 172491 w 334963"/>
                <a:gd name="connsiteY10" fmla="*/ 303837 h 305176"/>
                <a:gd name="connsiteX11" fmla="*/ 169863 w 334963"/>
                <a:gd name="connsiteY11" fmla="*/ 305176 h 305176"/>
                <a:gd name="connsiteX12" fmla="*/ 167236 w 334963"/>
                <a:gd name="connsiteY12" fmla="*/ 303837 h 305176"/>
                <a:gd name="connsiteX13" fmla="*/ 135705 w 334963"/>
                <a:gd name="connsiteY13" fmla="*/ 289102 h 305176"/>
                <a:gd name="connsiteX14" fmla="*/ 131763 w 334963"/>
                <a:gd name="connsiteY14" fmla="*/ 283745 h 305176"/>
                <a:gd name="connsiteX15" fmla="*/ 131763 w 334963"/>
                <a:gd name="connsiteY15" fmla="*/ 267671 h 305176"/>
                <a:gd name="connsiteX16" fmla="*/ 138332 w 334963"/>
                <a:gd name="connsiteY16" fmla="*/ 262313 h 305176"/>
                <a:gd name="connsiteX17" fmla="*/ 128043 w 334963"/>
                <a:gd name="connsiteY17" fmla="*/ 230563 h 305176"/>
                <a:gd name="connsiteX18" fmla="*/ 125413 w 334963"/>
                <a:gd name="connsiteY18" fmla="*/ 233341 h 305176"/>
                <a:gd name="connsiteX19" fmla="*/ 125413 w 334963"/>
                <a:gd name="connsiteY19" fmla="*/ 238898 h 305176"/>
                <a:gd name="connsiteX20" fmla="*/ 128043 w 334963"/>
                <a:gd name="connsiteY20" fmla="*/ 241676 h 305176"/>
                <a:gd name="connsiteX21" fmla="*/ 206922 w 334963"/>
                <a:gd name="connsiteY21" fmla="*/ 241676 h 305176"/>
                <a:gd name="connsiteX22" fmla="*/ 209551 w 334963"/>
                <a:gd name="connsiteY22" fmla="*/ 238898 h 305176"/>
                <a:gd name="connsiteX23" fmla="*/ 209551 w 334963"/>
                <a:gd name="connsiteY23" fmla="*/ 233341 h 305176"/>
                <a:gd name="connsiteX24" fmla="*/ 206922 w 334963"/>
                <a:gd name="connsiteY24" fmla="*/ 230563 h 305176"/>
                <a:gd name="connsiteX25" fmla="*/ 128043 w 334963"/>
                <a:gd name="connsiteY25" fmla="*/ 230563 h 305176"/>
                <a:gd name="connsiteX26" fmla="*/ 128781 w 334963"/>
                <a:gd name="connsiteY26" fmla="*/ 219451 h 305176"/>
                <a:gd name="connsiteX27" fmla="*/ 207769 w 334963"/>
                <a:gd name="connsiteY27" fmla="*/ 219451 h 305176"/>
                <a:gd name="connsiteX28" fmla="*/ 222250 w 334963"/>
                <a:gd name="connsiteY28" fmla="*/ 233556 h 305176"/>
                <a:gd name="connsiteX29" fmla="*/ 222250 w 334963"/>
                <a:gd name="connsiteY29" fmla="*/ 238684 h 305176"/>
                <a:gd name="connsiteX30" fmla="*/ 207769 w 334963"/>
                <a:gd name="connsiteY30" fmla="*/ 252789 h 305176"/>
                <a:gd name="connsiteX31" fmla="*/ 128781 w 334963"/>
                <a:gd name="connsiteY31" fmla="*/ 252789 h 305176"/>
                <a:gd name="connsiteX32" fmla="*/ 114300 w 334963"/>
                <a:gd name="connsiteY32" fmla="*/ 238684 h 305176"/>
                <a:gd name="connsiteX33" fmla="*/ 114300 w 334963"/>
                <a:gd name="connsiteY33" fmla="*/ 233556 h 305176"/>
                <a:gd name="connsiteX34" fmla="*/ 128781 w 334963"/>
                <a:gd name="connsiteY34" fmla="*/ 219451 h 305176"/>
                <a:gd name="connsiteX35" fmla="*/ 266120 w 334963"/>
                <a:gd name="connsiteY35" fmla="*/ 168353 h 305176"/>
                <a:gd name="connsiteX36" fmla="*/ 305614 w 334963"/>
                <a:gd name="connsiteY36" fmla="*/ 198019 h 305176"/>
                <a:gd name="connsiteX37" fmla="*/ 306930 w 334963"/>
                <a:gd name="connsiteY37" fmla="*/ 205758 h 305176"/>
                <a:gd name="connsiteX38" fmla="*/ 301664 w 334963"/>
                <a:gd name="connsiteY38" fmla="*/ 208338 h 305176"/>
                <a:gd name="connsiteX39" fmla="*/ 299032 w 334963"/>
                <a:gd name="connsiteY39" fmla="*/ 207048 h 305176"/>
                <a:gd name="connsiteX40" fmla="*/ 259538 w 334963"/>
                <a:gd name="connsiteY40" fmla="*/ 178672 h 305176"/>
                <a:gd name="connsiteX41" fmla="*/ 258221 w 334963"/>
                <a:gd name="connsiteY41" fmla="*/ 169643 h 305176"/>
                <a:gd name="connsiteX42" fmla="*/ 266120 w 334963"/>
                <a:gd name="connsiteY42" fmla="*/ 168353 h 305176"/>
                <a:gd name="connsiteX43" fmla="*/ 75093 w 334963"/>
                <a:gd name="connsiteY43" fmla="*/ 166503 h 305176"/>
                <a:gd name="connsiteX44" fmla="*/ 83067 w 334963"/>
                <a:gd name="connsiteY44" fmla="*/ 167810 h 305176"/>
                <a:gd name="connsiteX45" fmla="*/ 81738 w 334963"/>
                <a:gd name="connsiteY45" fmla="*/ 175654 h 305176"/>
                <a:gd name="connsiteX46" fmla="*/ 39208 w 334963"/>
                <a:gd name="connsiteY46" fmla="*/ 207031 h 305176"/>
                <a:gd name="connsiteX47" fmla="*/ 35221 w 334963"/>
                <a:gd name="connsiteY47" fmla="*/ 208338 h 305176"/>
                <a:gd name="connsiteX48" fmla="*/ 31233 w 334963"/>
                <a:gd name="connsiteY48" fmla="*/ 205723 h 305176"/>
                <a:gd name="connsiteX49" fmla="*/ 32562 w 334963"/>
                <a:gd name="connsiteY49" fmla="*/ 197879 h 305176"/>
                <a:gd name="connsiteX50" fmla="*/ 75093 w 334963"/>
                <a:gd name="connsiteY50" fmla="*/ 166503 h 305176"/>
                <a:gd name="connsiteX51" fmla="*/ 284569 w 334963"/>
                <a:gd name="connsiteY51" fmla="*/ 98801 h 305176"/>
                <a:gd name="connsiteX52" fmla="*/ 329795 w 334963"/>
                <a:gd name="connsiteY52" fmla="*/ 98801 h 305176"/>
                <a:gd name="connsiteX53" fmla="*/ 334963 w 334963"/>
                <a:gd name="connsiteY53" fmla="*/ 104975 h 305176"/>
                <a:gd name="connsiteX54" fmla="*/ 329795 w 334963"/>
                <a:gd name="connsiteY54" fmla="*/ 109914 h 305176"/>
                <a:gd name="connsiteX55" fmla="*/ 284569 w 334963"/>
                <a:gd name="connsiteY55" fmla="*/ 109914 h 305176"/>
                <a:gd name="connsiteX56" fmla="*/ 279400 w 334963"/>
                <a:gd name="connsiteY56" fmla="*/ 104975 h 305176"/>
                <a:gd name="connsiteX57" fmla="*/ 284569 w 334963"/>
                <a:gd name="connsiteY57" fmla="*/ 98801 h 305176"/>
                <a:gd name="connsiteX58" fmla="*/ 5340 w 334963"/>
                <a:gd name="connsiteY58" fmla="*/ 98801 h 305176"/>
                <a:gd name="connsiteX59" fmla="*/ 53398 w 334963"/>
                <a:gd name="connsiteY59" fmla="*/ 98801 h 305176"/>
                <a:gd name="connsiteX60" fmla="*/ 58738 w 334963"/>
                <a:gd name="connsiteY60" fmla="*/ 104975 h 305176"/>
                <a:gd name="connsiteX61" fmla="*/ 53398 w 334963"/>
                <a:gd name="connsiteY61" fmla="*/ 109914 h 305176"/>
                <a:gd name="connsiteX62" fmla="*/ 5340 w 334963"/>
                <a:gd name="connsiteY62" fmla="*/ 109914 h 305176"/>
                <a:gd name="connsiteX63" fmla="*/ 0 w 334963"/>
                <a:gd name="connsiteY63" fmla="*/ 104975 h 305176"/>
                <a:gd name="connsiteX64" fmla="*/ 5340 w 334963"/>
                <a:gd name="connsiteY64" fmla="*/ 98801 h 305176"/>
                <a:gd name="connsiteX65" fmla="*/ 164887 w 334963"/>
                <a:gd name="connsiteY65" fmla="*/ 36888 h 305176"/>
                <a:gd name="connsiteX66" fmla="*/ 171451 w 334963"/>
                <a:gd name="connsiteY66" fmla="*/ 43604 h 305176"/>
                <a:gd name="connsiteX67" fmla="*/ 164887 w 334963"/>
                <a:gd name="connsiteY67" fmla="*/ 48977 h 305176"/>
                <a:gd name="connsiteX68" fmla="*/ 115003 w 334963"/>
                <a:gd name="connsiteY68" fmla="*/ 100022 h 305176"/>
                <a:gd name="connsiteX69" fmla="*/ 109752 w 334963"/>
                <a:gd name="connsiteY69" fmla="*/ 106738 h 305176"/>
                <a:gd name="connsiteX70" fmla="*/ 103188 w 334963"/>
                <a:gd name="connsiteY70" fmla="*/ 100022 h 305176"/>
                <a:gd name="connsiteX71" fmla="*/ 164887 w 334963"/>
                <a:gd name="connsiteY71" fmla="*/ 36888 h 305176"/>
                <a:gd name="connsiteX72" fmla="*/ 169069 w 334963"/>
                <a:gd name="connsiteY72" fmla="*/ 9901 h 305176"/>
                <a:gd name="connsiteX73" fmla="*/ 258763 w 334963"/>
                <a:gd name="connsiteY73" fmla="*/ 99286 h 305176"/>
                <a:gd name="connsiteX74" fmla="*/ 240297 w 334963"/>
                <a:gd name="connsiteY74" fmla="*/ 154495 h 305176"/>
                <a:gd name="connsiteX75" fmla="*/ 221830 w 334963"/>
                <a:gd name="connsiteY75" fmla="*/ 208389 h 305176"/>
                <a:gd name="connsiteX76" fmla="*/ 217873 w 334963"/>
                <a:gd name="connsiteY76" fmla="*/ 214962 h 305176"/>
                <a:gd name="connsiteX77" fmla="*/ 211278 w 334963"/>
                <a:gd name="connsiteY77" fmla="*/ 212333 h 305176"/>
                <a:gd name="connsiteX78" fmla="*/ 231064 w 334963"/>
                <a:gd name="connsiteY78" fmla="*/ 147923 h 305176"/>
                <a:gd name="connsiteX79" fmla="*/ 248211 w 334963"/>
                <a:gd name="connsiteY79" fmla="*/ 99286 h 305176"/>
                <a:gd name="connsiteX80" fmla="*/ 169069 w 334963"/>
                <a:gd name="connsiteY80" fmla="*/ 21731 h 305176"/>
                <a:gd name="connsiteX81" fmla="*/ 89927 w 334963"/>
                <a:gd name="connsiteY81" fmla="*/ 99286 h 305176"/>
                <a:gd name="connsiteX82" fmla="*/ 107075 w 334963"/>
                <a:gd name="connsiteY82" fmla="*/ 146608 h 305176"/>
                <a:gd name="connsiteX83" fmla="*/ 107075 w 334963"/>
                <a:gd name="connsiteY83" fmla="*/ 147923 h 305176"/>
                <a:gd name="connsiteX84" fmla="*/ 128179 w 334963"/>
                <a:gd name="connsiteY84" fmla="*/ 212333 h 305176"/>
                <a:gd name="connsiteX85" fmla="*/ 122903 w 334963"/>
                <a:gd name="connsiteY85" fmla="*/ 216276 h 305176"/>
                <a:gd name="connsiteX86" fmla="*/ 120265 w 334963"/>
                <a:gd name="connsiteY86" fmla="*/ 214962 h 305176"/>
                <a:gd name="connsiteX87" fmla="*/ 117627 w 334963"/>
                <a:gd name="connsiteY87" fmla="*/ 207075 h 305176"/>
                <a:gd name="connsiteX88" fmla="*/ 97842 w 334963"/>
                <a:gd name="connsiteY88" fmla="*/ 154495 h 305176"/>
                <a:gd name="connsiteX89" fmla="*/ 79375 w 334963"/>
                <a:gd name="connsiteY89" fmla="*/ 99286 h 305176"/>
                <a:gd name="connsiteX90" fmla="*/ 169069 w 334963"/>
                <a:gd name="connsiteY90" fmla="*/ 9901 h 305176"/>
                <a:gd name="connsiteX91" fmla="*/ 39107 w 334963"/>
                <a:gd name="connsiteY91" fmla="*/ 1482 h 305176"/>
                <a:gd name="connsiteX92" fmla="*/ 79917 w 334963"/>
                <a:gd name="connsiteY92" fmla="*/ 31115 h 305176"/>
                <a:gd name="connsiteX93" fmla="*/ 81234 w 334963"/>
                <a:gd name="connsiteY93" fmla="*/ 40544 h 305176"/>
                <a:gd name="connsiteX94" fmla="*/ 75968 w 334963"/>
                <a:gd name="connsiteY94" fmla="*/ 43238 h 305176"/>
                <a:gd name="connsiteX95" fmla="*/ 72019 w 334963"/>
                <a:gd name="connsiteY95" fmla="*/ 41891 h 305176"/>
                <a:gd name="connsiteX96" fmla="*/ 32525 w 334963"/>
                <a:gd name="connsiteY96" fmla="*/ 10911 h 305176"/>
                <a:gd name="connsiteX97" fmla="*/ 31208 w 334963"/>
                <a:gd name="connsiteY97" fmla="*/ 2829 h 305176"/>
                <a:gd name="connsiteX98" fmla="*/ 39107 w 334963"/>
                <a:gd name="connsiteY98" fmla="*/ 1482 h 305176"/>
                <a:gd name="connsiteX99" fmla="*/ 299086 w 334963"/>
                <a:gd name="connsiteY99" fmla="*/ 1451 h 305176"/>
                <a:gd name="connsiteX100" fmla="*/ 306944 w 334963"/>
                <a:gd name="connsiteY100" fmla="*/ 2782 h 305176"/>
                <a:gd name="connsiteX101" fmla="*/ 305634 w 334963"/>
                <a:gd name="connsiteY101" fmla="*/ 10771 h 305176"/>
                <a:gd name="connsiteX102" fmla="*/ 267653 w 334963"/>
                <a:gd name="connsiteY102" fmla="*/ 38732 h 305176"/>
                <a:gd name="connsiteX103" fmla="*/ 265033 w 334963"/>
                <a:gd name="connsiteY103" fmla="*/ 40063 h 305176"/>
                <a:gd name="connsiteX104" fmla="*/ 259795 w 334963"/>
                <a:gd name="connsiteY104" fmla="*/ 37400 h 305176"/>
                <a:gd name="connsiteX105" fmla="*/ 261104 w 334963"/>
                <a:gd name="connsiteY105" fmla="*/ 29411 h 30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4963" h="305176">
                  <a:moveTo>
                    <a:pt x="138332" y="262313"/>
                  </a:moveTo>
                  <a:cubicBezTo>
                    <a:pt x="140960" y="262313"/>
                    <a:pt x="143587" y="264992"/>
                    <a:pt x="143587" y="267671"/>
                  </a:cubicBezTo>
                  <a:cubicBezTo>
                    <a:pt x="143587" y="267671"/>
                    <a:pt x="143587" y="267671"/>
                    <a:pt x="143587" y="279726"/>
                  </a:cubicBezTo>
                  <a:cubicBezTo>
                    <a:pt x="143587" y="279726"/>
                    <a:pt x="143587" y="279726"/>
                    <a:pt x="169863" y="291781"/>
                  </a:cubicBezTo>
                  <a:cubicBezTo>
                    <a:pt x="169863" y="291781"/>
                    <a:pt x="169863" y="291781"/>
                    <a:pt x="196139" y="279726"/>
                  </a:cubicBezTo>
                  <a:cubicBezTo>
                    <a:pt x="196139" y="279726"/>
                    <a:pt x="196139" y="279726"/>
                    <a:pt x="196139" y="267671"/>
                  </a:cubicBezTo>
                  <a:cubicBezTo>
                    <a:pt x="196139" y="264992"/>
                    <a:pt x="198767" y="262313"/>
                    <a:pt x="201394" y="262313"/>
                  </a:cubicBezTo>
                  <a:cubicBezTo>
                    <a:pt x="205336" y="262313"/>
                    <a:pt x="207963" y="264992"/>
                    <a:pt x="207963" y="267671"/>
                  </a:cubicBezTo>
                  <a:cubicBezTo>
                    <a:pt x="207963" y="267671"/>
                    <a:pt x="207963" y="267671"/>
                    <a:pt x="207963" y="283745"/>
                  </a:cubicBezTo>
                  <a:cubicBezTo>
                    <a:pt x="207963" y="285084"/>
                    <a:pt x="206649" y="287763"/>
                    <a:pt x="204022" y="289102"/>
                  </a:cubicBezTo>
                  <a:cubicBezTo>
                    <a:pt x="204022" y="289102"/>
                    <a:pt x="204022" y="289102"/>
                    <a:pt x="172491" y="303837"/>
                  </a:cubicBezTo>
                  <a:cubicBezTo>
                    <a:pt x="171177" y="303837"/>
                    <a:pt x="171177" y="305176"/>
                    <a:pt x="169863" y="305176"/>
                  </a:cubicBezTo>
                  <a:cubicBezTo>
                    <a:pt x="168549" y="305176"/>
                    <a:pt x="168549" y="303837"/>
                    <a:pt x="167236" y="303837"/>
                  </a:cubicBezTo>
                  <a:cubicBezTo>
                    <a:pt x="167236" y="303837"/>
                    <a:pt x="167236" y="303837"/>
                    <a:pt x="135705" y="289102"/>
                  </a:cubicBezTo>
                  <a:cubicBezTo>
                    <a:pt x="133077" y="287763"/>
                    <a:pt x="131763" y="286423"/>
                    <a:pt x="131763" y="283745"/>
                  </a:cubicBezTo>
                  <a:cubicBezTo>
                    <a:pt x="131763" y="283745"/>
                    <a:pt x="131763" y="283745"/>
                    <a:pt x="131763" y="267671"/>
                  </a:cubicBezTo>
                  <a:cubicBezTo>
                    <a:pt x="131763" y="264992"/>
                    <a:pt x="134391" y="262313"/>
                    <a:pt x="138332" y="262313"/>
                  </a:cubicBezTo>
                  <a:close/>
                  <a:moveTo>
                    <a:pt x="128043" y="230563"/>
                  </a:moveTo>
                  <a:cubicBezTo>
                    <a:pt x="126728" y="230563"/>
                    <a:pt x="125413" y="231952"/>
                    <a:pt x="125413" y="233341"/>
                  </a:cubicBezTo>
                  <a:cubicBezTo>
                    <a:pt x="125413" y="233341"/>
                    <a:pt x="125413" y="233341"/>
                    <a:pt x="125413" y="238898"/>
                  </a:cubicBezTo>
                  <a:cubicBezTo>
                    <a:pt x="125413" y="240287"/>
                    <a:pt x="126728" y="241676"/>
                    <a:pt x="128043" y="241676"/>
                  </a:cubicBezTo>
                  <a:cubicBezTo>
                    <a:pt x="128043" y="241676"/>
                    <a:pt x="128043" y="241676"/>
                    <a:pt x="206922" y="241676"/>
                  </a:cubicBezTo>
                  <a:cubicBezTo>
                    <a:pt x="208237" y="241676"/>
                    <a:pt x="209551" y="240287"/>
                    <a:pt x="209551" y="238898"/>
                  </a:cubicBezTo>
                  <a:cubicBezTo>
                    <a:pt x="209551" y="238898"/>
                    <a:pt x="209551" y="238898"/>
                    <a:pt x="209551" y="233341"/>
                  </a:cubicBezTo>
                  <a:cubicBezTo>
                    <a:pt x="209551" y="231952"/>
                    <a:pt x="208237" y="230563"/>
                    <a:pt x="206922" y="230563"/>
                  </a:cubicBezTo>
                  <a:cubicBezTo>
                    <a:pt x="206922" y="230563"/>
                    <a:pt x="206922" y="230563"/>
                    <a:pt x="128043" y="230563"/>
                  </a:cubicBezTo>
                  <a:close/>
                  <a:moveTo>
                    <a:pt x="128781" y="219451"/>
                  </a:moveTo>
                  <a:cubicBezTo>
                    <a:pt x="128781" y="219451"/>
                    <a:pt x="128781" y="219451"/>
                    <a:pt x="207769" y="219451"/>
                  </a:cubicBezTo>
                  <a:cubicBezTo>
                    <a:pt x="215668" y="219451"/>
                    <a:pt x="222250" y="225862"/>
                    <a:pt x="222250" y="233556"/>
                  </a:cubicBezTo>
                  <a:cubicBezTo>
                    <a:pt x="222250" y="233556"/>
                    <a:pt x="222250" y="233556"/>
                    <a:pt x="222250" y="238684"/>
                  </a:cubicBezTo>
                  <a:cubicBezTo>
                    <a:pt x="222250" y="246378"/>
                    <a:pt x="215668" y="252789"/>
                    <a:pt x="207769" y="252789"/>
                  </a:cubicBezTo>
                  <a:cubicBezTo>
                    <a:pt x="207769" y="252789"/>
                    <a:pt x="207769" y="252789"/>
                    <a:pt x="128781" y="252789"/>
                  </a:cubicBezTo>
                  <a:cubicBezTo>
                    <a:pt x="120883" y="252789"/>
                    <a:pt x="114300" y="246378"/>
                    <a:pt x="114300" y="238684"/>
                  </a:cubicBezTo>
                  <a:cubicBezTo>
                    <a:pt x="114300" y="238684"/>
                    <a:pt x="114300" y="238684"/>
                    <a:pt x="114300" y="233556"/>
                  </a:cubicBezTo>
                  <a:cubicBezTo>
                    <a:pt x="114300" y="225862"/>
                    <a:pt x="120883" y="219451"/>
                    <a:pt x="128781" y="219451"/>
                  </a:cubicBezTo>
                  <a:close/>
                  <a:moveTo>
                    <a:pt x="266120" y="168353"/>
                  </a:moveTo>
                  <a:cubicBezTo>
                    <a:pt x="266120" y="168353"/>
                    <a:pt x="266120" y="168353"/>
                    <a:pt x="305614" y="198019"/>
                  </a:cubicBezTo>
                  <a:cubicBezTo>
                    <a:pt x="308247" y="199309"/>
                    <a:pt x="309563" y="203179"/>
                    <a:pt x="306930" y="205758"/>
                  </a:cubicBezTo>
                  <a:cubicBezTo>
                    <a:pt x="305614" y="207048"/>
                    <a:pt x="304297" y="208338"/>
                    <a:pt x="301664" y="208338"/>
                  </a:cubicBezTo>
                  <a:cubicBezTo>
                    <a:pt x="301664" y="208338"/>
                    <a:pt x="300348" y="208338"/>
                    <a:pt x="299032" y="207048"/>
                  </a:cubicBezTo>
                  <a:cubicBezTo>
                    <a:pt x="299032" y="207048"/>
                    <a:pt x="299032" y="207048"/>
                    <a:pt x="259538" y="178672"/>
                  </a:cubicBezTo>
                  <a:cubicBezTo>
                    <a:pt x="256905" y="176092"/>
                    <a:pt x="255588" y="172222"/>
                    <a:pt x="258221" y="169643"/>
                  </a:cubicBezTo>
                  <a:cubicBezTo>
                    <a:pt x="259538" y="167063"/>
                    <a:pt x="263487" y="167063"/>
                    <a:pt x="266120" y="168353"/>
                  </a:cubicBezTo>
                  <a:close/>
                  <a:moveTo>
                    <a:pt x="75093" y="166503"/>
                  </a:moveTo>
                  <a:cubicBezTo>
                    <a:pt x="77751" y="163888"/>
                    <a:pt x="81738" y="165195"/>
                    <a:pt x="83067" y="167810"/>
                  </a:cubicBezTo>
                  <a:cubicBezTo>
                    <a:pt x="85725" y="170425"/>
                    <a:pt x="84396" y="174347"/>
                    <a:pt x="81738" y="175654"/>
                  </a:cubicBezTo>
                  <a:cubicBezTo>
                    <a:pt x="81738" y="175654"/>
                    <a:pt x="81738" y="175654"/>
                    <a:pt x="39208" y="207031"/>
                  </a:cubicBezTo>
                  <a:cubicBezTo>
                    <a:pt x="37879" y="208338"/>
                    <a:pt x="36550" y="208338"/>
                    <a:pt x="35221" y="208338"/>
                  </a:cubicBezTo>
                  <a:cubicBezTo>
                    <a:pt x="33892" y="208338"/>
                    <a:pt x="31233" y="207031"/>
                    <a:pt x="31233" y="205723"/>
                  </a:cubicBezTo>
                  <a:cubicBezTo>
                    <a:pt x="28575" y="203109"/>
                    <a:pt x="29904" y="199187"/>
                    <a:pt x="32562" y="197879"/>
                  </a:cubicBezTo>
                  <a:cubicBezTo>
                    <a:pt x="32562" y="197879"/>
                    <a:pt x="32562" y="197879"/>
                    <a:pt x="75093" y="166503"/>
                  </a:cubicBezTo>
                  <a:close/>
                  <a:moveTo>
                    <a:pt x="284569" y="98801"/>
                  </a:moveTo>
                  <a:cubicBezTo>
                    <a:pt x="284569" y="98801"/>
                    <a:pt x="284569" y="98801"/>
                    <a:pt x="329795" y="98801"/>
                  </a:cubicBezTo>
                  <a:cubicBezTo>
                    <a:pt x="332379" y="98801"/>
                    <a:pt x="334963" y="101271"/>
                    <a:pt x="334963" y="104975"/>
                  </a:cubicBezTo>
                  <a:cubicBezTo>
                    <a:pt x="334963" y="107444"/>
                    <a:pt x="332379" y="109914"/>
                    <a:pt x="329795" y="109914"/>
                  </a:cubicBezTo>
                  <a:cubicBezTo>
                    <a:pt x="329795" y="109914"/>
                    <a:pt x="329795" y="109914"/>
                    <a:pt x="284569" y="109914"/>
                  </a:cubicBezTo>
                  <a:cubicBezTo>
                    <a:pt x="281985" y="109914"/>
                    <a:pt x="279400" y="107444"/>
                    <a:pt x="279400" y="104975"/>
                  </a:cubicBezTo>
                  <a:cubicBezTo>
                    <a:pt x="279400" y="101271"/>
                    <a:pt x="281985" y="98801"/>
                    <a:pt x="284569" y="98801"/>
                  </a:cubicBezTo>
                  <a:close/>
                  <a:moveTo>
                    <a:pt x="5340" y="98801"/>
                  </a:moveTo>
                  <a:cubicBezTo>
                    <a:pt x="5340" y="98801"/>
                    <a:pt x="5340" y="98801"/>
                    <a:pt x="53398" y="98801"/>
                  </a:cubicBezTo>
                  <a:cubicBezTo>
                    <a:pt x="56068" y="98801"/>
                    <a:pt x="58738" y="101271"/>
                    <a:pt x="58738" y="104975"/>
                  </a:cubicBezTo>
                  <a:cubicBezTo>
                    <a:pt x="58738" y="107444"/>
                    <a:pt x="56068" y="109914"/>
                    <a:pt x="53398" y="109914"/>
                  </a:cubicBezTo>
                  <a:cubicBezTo>
                    <a:pt x="53398" y="109914"/>
                    <a:pt x="53398" y="109914"/>
                    <a:pt x="5340" y="109914"/>
                  </a:cubicBezTo>
                  <a:cubicBezTo>
                    <a:pt x="2670" y="109914"/>
                    <a:pt x="0" y="107444"/>
                    <a:pt x="0" y="104975"/>
                  </a:cubicBezTo>
                  <a:cubicBezTo>
                    <a:pt x="0" y="101271"/>
                    <a:pt x="2670" y="98801"/>
                    <a:pt x="5340" y="98801"/>
                  </a:cubicBezTo>
                  <a:close/>
                  <a:moveTo>
                    <a:pt x="164887" y="36888"/>
                  </a:moveTo>
                  <a:cubicBezTo>
                    <a:pt x="168826" y="36888"/>
                    <a:pt x="171451" y="40918"/>
                    <a:pt x="171451" y="43604"/>
                  </a:cubicBezTo>
                  <a:cubicBezTo>
                    <a:pt x="171451" y="46291"/>
                    <a:pt x="168826" y="48977"/>
                    <a:pt x="164887" y="48977"/>
                  </a:cubicBezTo>
                  <a:cubicBezTo>
                    <a:pt x="137320" y="48977"/>
                    <a:pt x="115003" y="71813"/>
                    <a:pt x="115003" y="100022"/>
                  </a:cubicBezTo>
                  <a:cubicBezTo>
                    <a:pt x="115003" y="104051"/>
                    <a:pt x="112377" y="106738"/>
                    <a:pt x="109752" y="106738"/>
                  </a:cubicBezTo>
                  <a:cubicBezTo>
                    <a:pt x="105814" y="106738"/>
                    <a:pt x="103188" y="104051"/>
                    <a:pt x="103188" y="100022"/>
                  </a:cubicBezTo>
                  <a:cubicBezTo>
                    <a:pt x="103188" y="65097"/>
                    <a:pt x="130756" y="36888"/>
                    <a:pt x="164887" y="36888"/>
                  </a:cubicBezTo>
                  <a:close/>
                  <a:moveTo>
                    <a:pt x="169069" y="9901"/>
                  </a:moveTo>
                  <a:cubicBezTo>
                    <a:pt x="219192" y="9901"/>
                    <a:pt x="258763" y="50650"/>
                    <a:pt x="258763" y="99286"/>
                  </a:cubicBezTo>
                  <a:cubicBezTo>
                    <a:pt x="258763" y="120318"/>
                    <a:pt x="253487" y="138721"/>
                    <a:pt x="240297" y="154495"/>
                  </a:cubicBezTo>
                  <a:cubicBezTo>
                    <a:pt x="215235" y="189986"/>
                    <a:pt x="221830" y="207075"/>
                    <a:pt x="221830" y="208389"/>
                  </a:cubicBezTo>
                  <a:cubicBezTo>
                    <a:pt x="223149" y="211018"/>
                    <a:pt x="221830" y="213647"/>
                    <a:pt x="217873" y="214962"/>
                  </a:cubicBezTo>
                  <a:cubicBezTo>
                    <a:pt x="215235" y="216276"/>
                    <a:pt x="212597" y="214962"/>
                    <a:pt x="211278" y="212333"/>
                  </a:cubicBezTo>
                  <a:cubicBezTo>
                    <a:pt x="209959" y="211018"/>
                    <a:pt x="200726" y="188672"/>
                    <a:pt x="231064" y="147923"/>
                  </a:cubicBezTo>
                  <a:cubicBezTo>
                    <a:pt x="241616" y="133463"/>
                    <a:pt x="248211" y="117689"/>
                    <a:pt x="248211" y="99286"/>
                  </a:cubicBezTo>
                  <a:cubicBezTo>
                    <a:pt x="248211" y="55908"/>
                    <a:pt x="212597" y="21731"/>
                    <a:pt x="169069" y="21731"/>
                  </a:cubicBezTo>
                  <a:cubicBezTo>
                    <a:pt x="125541" y="21731"/>
                    <a:pt x="89927" y="55908"/>
                    <a:pt x="89927" y="99286"/>
                  </a:cubicBezTo>
                  <a:cubicBezTo>
                    <a:pt x="89927" y="116375"/>
                    <a:pt x="96523" y="133463"/>
                    <a:pt x="107075" y="146608"/>
                  </a:cubicBezTo>
                  <a:cubicBezTo>
                    <a:pt x="107075" y="147923"/>
                    <a:pt x="107075" y="147923"/>
                    <a:pt x="107075" y="147923"/>
                  </a:cubicBezTo>
                  <a:cubicBezTo>
                    <a:pt x="137413" y="189986"/>
                    <a:pt x="129498" y="211018"/>
                    <a:pt x="128179" y="212333"/>
                  </a:cubicBezTo>
                  <a:cubicBezTo>
                    <a:pt x="126860" y="214962"/>
                    <a:pt x="124222" y="216276"/>
                    <a:pt x="122903" y="216276"/>
                  </a:cubicBezTo>
                  <a:cubicBezTo>
                    <a:pt x="121584" y="216276"/>
                    <a:pt x="120265" y="216276"/>
                    <a:pt x="120265" y="214962"/>
                  </a:cubicBezTo>
                  <a:cubicBezTo>
                    <a:pt x="117627" y="213647"/>
                    <a:pt x="116308" y="211018"/>
                    <a:pt x="117627" y="207075"/>
                  </a:cubicBezTo>
                  <a:cubicBezTo>
                    <a:pt x="117627" y="207075"/>
                    <a:pt x="124222" y="191301"/>
                    <a:pt x="97842" y="154495"/>
                  </a:cubicBezTo>
                  <a:cubicBezTo>
                    <a:pt x="84651" y="138721"/>
                    <a:pt x="79375" y="120318"/>
                    <a:pt x="79375" y="99286"/>
                  </a:cubicBezTo>
                  <a:cubicBezTo>
                    <a:pt x="79375" y="50650"/>
                    <a:pt x="118946" y="9901"/>
                    <a:pt x="169069" y="9901"/>
                  </a:cubicBezTo>
                  <a:close/>
                  <a:moveTo>
                    <a:pt x="39107" y="1482"/>
                  </a:moveTo>
                  <a:cubicBezTo>
                    <a:pt x="39107" y="1482"/>
                    <a:pt x="39107" y="1482"/>
                    <a:pt x="79917" y="31115"/>
                  </a:cubicBezTo>
                  <a:cubicBezTo>
                    <a:pt x="82550" y="33809"/>
                    <a:pt x="82550" y="37850"/>
                    <a:pt x="81234" y="40544"/>
                  </a:cubicBezTo>
                  <a:cubicBezTo>
                    <a:pt x="79917" y="41891"/>
                    <a:pt x="78601" y="43238"/>
                    <a:pt x="75968" y="43238"/>
                  </a:cubicBezTo>
                  <a:cubicBezTo>
                    <a:pt x="74651" y="43238"/>
                    <a:pt x="73335" y="41891"/>
                    <a:pt x="72019" y="41891"/>
                  </a:cubicBezTo>
                  <a:lnTo>
                    <a:pt x="32525" y="10911"/>
                  </a:lnTo>
                  <a:cubicBezTo>
                    <a:pt x="29892" y="8217"/>
                    <a:pt x="28575" y="5523"/>
                    <a:pt x="31208" y="2829"/>
                  </a:cubicBezTo>
                  <a:cubicBezTo>
                    <a:pt x="32525" y="135"/>
                    <a:pt x="36474" y="-1212"/>
                    <a:pt x="39107" y="1482"/>
                  </a:cubicBezTo>
                  <a:close/>
                  <a:moveTo>
                    <a:pt x="299086" y="1451"/>
                  </a:moveTo>
                  <a:cubicBezTo>
                    <a:pt x="301705" y="-1212"/>
                    <a:pt x="305634" y="119"/>
                    <a:pt x="306944" y="2782"/>
                  </a:cubicBezTo>
                  <a:cubicBezTo>
                    <a:pt x="309563" y="5445"/>
                    <a:pt x="308254" y="8108"/>
                    <a:pt x="305634" y="10771"/>
                  </a:cubicBezTo>
                  <a:cubicBezTo>
                    <a:pt x="305634" y="10771"/>
                    <a:pt x="305634" y="10771"/>
                    <a:pt x="267653" y="38732"/>
                  </a:cubicBezTo>
                  <a:cubicBezTo>
                    <a:pt x="266343" y="40063"/>
                    <a:pt x="265033" y="40063"/>
                    <a:pt x="265033" y="40063"/>
                  </a:cubicBezTo>
                  <a:cubicBezTo>
                    <a:pt x="262414" y="40063"/>
                    <a:pt x="261104" y="38732"/>
                    <a:pt x="259795" y="37400"/>
                  </a:cubicBezTo>
                  <a:cubicBezTo>
                    <a:pt x="257175" y="34737"/>
                    <a:pt x="258485" y="30743"/>
                    <a:pt x="261104" y="294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35" tIns="45717" rIns="91435" bIns="45717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810" y="221"/>
              <a:ext cx="1391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zh-CN" sz="2800" b="1" dirty="0">
                  <a:solidFill>
                    <a:schemeClr val="accent1"/>
                  </a:solidFill>
                  <a:latin typeface="Source Han Sans CN" charset="-122"/>
                  <a:ea typeface="Source Han Sans CN" charset="-122"/>
                  <a:cs typeface="Source Han Sans CN" charset="-122"/>
                </a:rPr>
                <a:t>对照练习</a:t>
              </a:r>
              <a:endParaRPr kumimoji="1" lang="zh-CN" sz="2800" b="1" dirty="0">
                <a:solidFill>
                  <a:srgbClr val="C00000"/>
                </a:solidFill>
                <a:latin typeface="Source Han Sans CN" charset="-122"/>
                <a:ea typeface="Source Han Sans CN" charset="-122"/>
                <a:cs typeface="Source Han Sans CN" charset="-122"/>
              </a:endParaRPr>
            </a:p>
          </p:txBody>
        </p:sp>
      </p:grpSp>
      <p:sp>
        <p:nvSpPr>
          <p:cNvPr id="26" name="文本框 58"/>
          <p:cNvSpPr txBox="1"/>
          <p:nvPr/>
        </p:nvSpPr>
        <p:spPr>
          <a:xfrm>
            <a:off x="2805833" y="5895"/>
            <a:ext cx="254635" cy="383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58"/>
          <p:cNvSpPr txBox="1"/>
          <p:nvPr/>
        </p:nvSpPr>
        <p:spPr>
          <a:xfrm>
            <a:off x="384578" y="-3630"/>
            <a:ext cx="25844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8220" y="800100"/>
            <a:ext cx="10198735" cy="4523105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PR2020 </a:t>
            </a: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学生实操练习题（项目 + 序列核心）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三、综合题：序列参数调整与多格式输出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新建项目短视频混剪，导入横板 1080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与竖版 720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素材。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新建两个不同参数序列：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横板序列：1920×1080 25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fps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竖板序列：1080×1920 30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fps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 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分别完成横板 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秒、竖板 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秒剪辑，练习自动重构序列适配画面。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 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对总序列设置出入点，只导出选中区域。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 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按序列分别导出：横板 1080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 MP4、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竖板 1080×1920 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MP4，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核对参数无误。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四、实操考核要点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项目结构清晰，素材分类规范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序列参数匹配输出要求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多序列嵌套、子序列使用正确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版本管理与导出设置准确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/>
          <p:cNvSpPr/>
          <p:nvPr/>
        </p:nvSpPr>
        <p:spPr bwMode="auto">
          <a:xfrm>
            <a:off x="233142" y="1373854"/>
            <a:ext cx="4384007" cy="3877641"/>
          </a:xfrm>
          <a:custGeom>
            <a:avLst/>
            <a:gdLst>
              <a:gd name="T0" fmla="*/ 2277 w 2277"/>
              <a:gd name="T1" fmla="*/ 2014 h 2014"/>
              <a:gd name="T2" fmla="*/ 1061 w 2277"/>
              <a:gd name="T3" fmla="*/ 2014 h 2014"/>
              <a:gd name="T4" fmla="*/ 0 w 2277"/>
              <a:gd name="T5" fmla="*/ 0 h 2014"/>
              <a:gd name="T6" fmla="*/ 1217 w 2277"/>
              <a:gd name="T7" fmla="*/ 0 h 2014"/>
              <a:gd name="T8" fmla="*/ 2277 w 2277"/>
              <a:gd name="T9" fmla="*/ 2014 h 2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7" h="2014">
                <a:moveTo>
                  <a:pt x="2277" y="2014"/>
                </a:moveTo>
                <a:lnTo>
                  <a:pt x="1061" y="2014"/>
                </a:lnTo>
                <a:lnTo>
                  <a:pt x="0" y="0"/>
                </a:lnTo>
                <a:lnTo>
                  <a:pt x="1217" y="0"/>
                </a:lnTo>
                <a:lnTo>
                  <a:pt x="2277" y="2014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201" y="1873653"/>
            <a:ext cx="12191013" cy="31229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/>
          </a:p>
        </p:txBody>
      </p:sp>
      <p:sp>
        <p:nvSpPr>
          <p:cNvPr id="22" name="Freeform 8"/>
          <p:cNvSpPr/>
          <p:nvPr/>
        </p:nvSpPr>
        <p:spPr bwMode="auto">
          <a:xfrm>
            <a:off x="2353127" y="4486754"/>
            <a:ext cx="3003889" cy="778972"/>
          </a:xfrm>
          <a:custGeom>
            <a:avLst/>
            <a:gdLst>
              <a:gd name="T0" fmla="*/ 446 w 1793"/>
              <a:gd name="T1" fmla="*/ 0 h 616"/>
              <a:gd name="T2" fmla="*/ 0 w 1793"/>
              <a:gd name="T3" fmla="*/ 616 h 616"/>
              <a:gd name="T4" fmla="*/ 1347 w 1793"/>
              <a:gd name="T5" fmla="*/ 616 h 616"/>
              <a:gd name="T6" fmla="*/ 1793 w 1793"/>
              <a:gd name="T7" fmla="*/ 0 h 616"/>
              <a:gd name="T8" fmla="*/ 446 w 1793"/>
              <a:gd name="T9" fmla="*/ 0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93" h="616">
                <a:moveTo>
                  <a:pt x="446" y="0"/>
                </a:moveTo>
                <a:lnTo>
                  <a:pt x="0" y="616"/>
                </a:lnTo>
                <a:lnTo>
                  <a:pt x="1347" y="616"/>
                </a:lnTo>
                <a:lnTo>
                  <a:pt x="1793" y="0"/>
                </a:lnTo>
                <a:lnTo>
                  <a:pt x="44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8573" tIns="64286" rIns="128573" bIns="64286" numCol="1" anchor="t" anchorCtr="0" compatLnSpc="1"/>
          <a:lstStyle/>
          <a:p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919802" y="2712477"/>
            <a:ext cx="688848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88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PangMenZhengDao" panose="02010600030101010101" charset="-122"/>
              </a:rPr>
              <a:t>感谢你的聆听</a:t>
            </a:r>
            <a:endParaRPr kumimoji="1" lang="zh-CN" altLang="en-US" sz="88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PangMenZhengDao" panose="02010600030101010101" charset="-122"/>
            </a:endParaRPr>
          </a:p>
        </p:txBody>
      </p:sp>
      <p:cxnSp>
        <p:nvCxnSpPr>
          <p:cNvPr id="29" name="直接连接符 3"/>
          <p:cNvCxnSpPr/>
          <p:nvPr/>
        </p:nvCxnSpPr>
        <p:spPr>
          <a:xfrm>
            <a:off x="3519132" y="752667"/>
            <a:ext cx="8673433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5"/>
          <p:cNvCxnSpPr/>
          <p:nvPr/>
        </p:nvCxnSpPr>
        <p:spPr>
          <a:xfrm>
            <a:off x="4712440" y="1061393"/>
            <a:ext cx="74801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7"/>
          <p:cNvCxnSpPr/>
          <p:nvPr/>
        </p:nvCxnSpPr>
        <p:spPr>
          <a:xfrm>
            <a:off x="6096883" y="1370119"/>
            <a:ext cx="609568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 11"/>
          <p:cNvGrpSpPr/>
          <p:nvPr/>
        </p:nvGrpSpPr>
        <p:grpSpPr>
          <a:xfrm>
            <a:off x="8719998" y="1734731"/>
            <a:ext cx="3159757" cy="338428"/>
            <a:chOff x="8719252" y="1734643"/>
            <a:chExt cx="3159922" cy="338446"/>
          </a:xfrm>
        </p:grpSpPr>
        <p:sp>
          <p:nvSpPr>
            <p:cNvPr id="79" name="任意形状 78"/>
            <p:cNvSpPr/>
            <p:nvPr/>
          </p:nvSpPr>
          <p:spPr bwMode="auto">
            <a:xfrm>
              <a:off x="8719252" y="1738565"/>
              <a:ext cx="2477379" cy="229954"/>
            </a:xfrm>
            <a:custGeom>
              <a:avLst/>
              <a:gdLst>
                <a:gd name="connsiteX0" fmla="*/ 220576 w 2477379"/>
                <a:gd name="connsiteY0" fmla="*/ 0 h 229954"/>
                <a:gd name="connsiteX1" fmla="*/ 2477379 w 2477379"/>
                <a:gd name="connsiteY1" fmla="*/ 0 h 229954"/>
                <a:gd name="connsiteX2" fmla="*/ 2256803 w 2477379"/>
                <a:gd name="connsiteY2" fmla="*/ 229954 h 229954"/>
                <a:gd name="connsiteX3" fmla="*/ 0 w 2477379"/>
                <a:gd name="connsiteY3" fmla="*/ 229954 h 22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379" h="229954">
                  <a:moveTo>
                    <a:pt x="220576" y="0"/>
                  </a:moveTo>
                  <a:lnTo>
                    <a:pt x="2477379" y="0"/>
                  </a:lnTo>
                  <a:lnTo>
                    <a:pt x="2256803" y="229954"/>
                  </a:lnTo>
                  <a:lnTo>
                    <a:pt x="0" y="229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8573" tIns="64286" rIns="128573" bIns="64286" numCol="1" anchor="t" anchorCtr="0" compatLnSpc="1"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11" name="组 10"/>
            <p:cNvGrpSpPr/>
            <p:nvPr/>
          </p:nvGrpSpPr>
          <p:grpSpPr>
            <a:xfrm>
              <a:off x="10720678" y="1734643"/>
              <a:ext cx="1158496" cy="338446"/>
              <a:chOff x="10269375" y="1628333"/>
              <a:chExt cx="1625876" cy="474987"/>
            </a:xfrm>
          </p:grpSpPr>
          <p:sp>
            <p:nvSpPr>
              <p:cNvPr id="85" name="任意形状 84"/>
              <p:cNvSpPr/>
              <p:nvPr/>
            </p:nvSpPr>
            <p:spPr bwMode="auto">
              <a:xfrm>
                <a:off x="10269375" y="1628333"/>
                <a:ext cx="556758" cy="474987"/>
              </a:xfrm>
              <a:custGeom>
                <a:avLst/>
                <a:gdLst>
                  <a:gd name="connsiteX0" fmla="*/ 455615 w 556758"/>
                  <a:gd name="connsiteY0" fmla="*/ 0 h 474987"/>
                  <a:gd name="connsiteX1" fmla="*/ 556758 w 556758"/>
                  <a:gd name="connsiteY1" fmla="*/ 0 h 474987"/>
                  <a:gd name="connsiteX2" fmla="*/ 101143 w 556758"/>
                  <a:gd name="connsiteY2" fmla="*/ 474987 h 474987"/>
                  <a:gd name="connsiteX3" fmla="*/ 0 w 556758"/>
                  <a:gd name="connsiteY3" fmla="*/ 474987 h 47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6758" h="474987">
                    <a:moveTo>
                      <a:pt x="455615" y="0"/>
                    </a:moveTo>
                    <a:lnTo>
                      <a:pt x="556758" y="0"/>
                    </a:lnTo>
                    <a:lnTo>
                      <a:pt x="101143" y="474987"/>
                    </a:lnTo>
                    <a:lnTo>
                      <a:pt x="0" y="47498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28573" tIns="64286" rIns="128573" bIns="64286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6" name="任意形状 85"/>
              <p:cNvSpPr/>
              <p:nvPr/>
            </p:nvSpPr>
            <p:spPr bwMode="auto">
              <a:xfrm>
                <a:off x="10448988" y="1628333"/>
                <a:ext cx="556758" cy="474987"/>
              </a:xfrm>
              <a:custGeom>
                <a:avLst/>
                <a:gdLst>
                  <a:gd name="connsiteX0" fmla="*/ 455615 w 556758"/>
                  <a:gd name="connsiteY0" fmla="*/ 0 h 474987"/>
                  <a:gd name="connsiteX1" fmla="*/ 556758 w 556758"/>
                  <a:gd name="connsiteY1" fmla="*/ 0 h 474987"/>
                  <a:gd name="connsiteX2" fmla="*/ 101143 w 556758"/>
                  <a:gd name="connsiteY2" fmla="*/ 474987 h 474987"/>
                  <a:gd name="connsiteX3" fmla="*/ 0 w 556758"/>
                  <a:gd name="connsiteY3" fmla="*/ 474987 h 47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6758" h="474987">
                    <a:moveTo>
                      <a:pt x="455615" y="0"/>
                    </a:moveTo>
                    <a:lnTo>
                      <a:pt x="556758" y="0"/>
                    </a:lnTo>
                    <a:lnTo>
                      <a:pt x="101143" y="474987"/>
                    </a:lnTo>
                    <a:lnTo>
                      <a:pt x="0" y="47498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28573" tIns="64286" rIns="128573" bIns="64286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7" name="任意形状 86"/>
              <p:cNvSpPr/>
              <p:nvPr/>
            </p:nvSpPr>
            <p:spPr bwMode="auto">
              <a:xfrm>
                <a:off x="10626889" y="1628333"/>
                <a:ext cx="556758" cy="474987"/>
              </a:xfrm>
              <a:custGeom>
                <a:avLst/>
                <a:gdLst>
                  <a:gd name="connsiteX0" fmla="*/ 455615 w 556758"/>
                  <a:gd name="connsiteY0" fmla="*/ 0 h 474987"/>
                  <a:gd name="connsiteX1" fmla="*/ 556758 w 556758"/>
                  <a:gd name="connsiteY1" fmla="*/ 0 h 474987"/>
                  <a:gd name="connsiteX2" fmla="*/ 101143 w 556758"/>
                  <a:gd name="connsiteY2" fmla="*/ 474987 h 474987"/>
                  <a:gd name="connsiteX3" fmla="*/ 0 w 556758"/>
                  <a:gd name="connsiteY3" fmla="*/ 474987 h 47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6758" h="474987">
                    <a:moveTo>
                      <a:pt x="455615" y="0"/>
                    </a:moveTo>
                    <a:lnTo>
                      <a:pt x="556758" y="0"/>
                    </a:lnTo>
                    <a:lnTo>
                      <a:pt x="101143" y="474987"/>
                    </a:lnTo>
                    <a:lnTo>
                      <a:pt x="0" y="47498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28573" tIns="64286" rIns="128573" bIns="64286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8" name="任意形状 87"/>
              <p:cNvSpPr/>
              <p:nvPr/>
            </p:nvSpPr>
            <p:spPr bwMode="auto">
              <a:xfrm>
                <a:off x="10804790" y="1628333"/>
                <a:ext cx="556758" cy="474987"/>
              </a:xfrm>
              <a:custGeom>
                <a:avLst/>
                <a:gdLst>
                  <a:gd name="connsiteX0" fmla="*/ 455615 w 556758"/>
                  <a:gd name="connsiteY0" fmla="*/ 0 h 474987"/>
                  <a:gd name="connsiteX1" fmla="*/ 556758 w 556758"/>
                  <a:gd name="connsiteY1" fmla="*/ 0 h 474987"/>
                  <a:gd name="connsiteX2" fmla="*/ 101143 w 556758"/>
                  <a:gd name="connsiteY2" fmla="*/ 474987 h 474987"/>
                  <a:gd name="connsiteX3" fmla="*/ 0 w 556758"/>
                  <a:gd name="connsiteY3" fmla="*/ 474987 h 47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6758" h="474987">
                    <a:moveTo>
                      <a:pt x="455615" y="0"/>
                    </a:moveTo>
                    <a:lnTo>
                      <a:pt x="556758" y="0"/>
                    </a:lnTo>
                    <a:lnTo>
                      <a:pt x="101143" y="474987"/>
                    </a:lnTo>
                    <a:lnTo>
                      <a:pt x="0" y="47498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28573" tIns="64286" rIns="128573" bIns="64286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9" name="任意形状 88"/>
              <p:cNvSpPr/>
              <p:nvPr/>
            </p:nvSpPr>
            <p:spPr bwMode="auto">
              <a:xfrm>
                <a:off x="10982691" y="1628333"/>
                <a:ext cx="556758" cy="474987"/>
              </a:xfrm>
              <a:custGeom>
                <a:avLst/>
                <a:gdLst>
                  <a:gd name="connsiteX0" fmla="*/ 455615 w 556758"/>
                  <a:gd name="connsiteY0" fmla="*/ 0 h 474987"/>
                  <a:gd name="connsiteX1" fmla="*/ 556758 w 556758"/>
                  <a:gd name="connsiteY1" fmla="*/ 0 h 474987"/>
                  <a:gd name="connsiteX2" fmla="*/ 101143 w 556758"/>
                  <a:gd name="connsiteY2" fmla="*/ 474987 h 474987"/>
                  <a:gd name="connsiteX3" fmla="*/ 0 w 556758"/>
                  <a:gd name="connsiteY3" fmla="*/ 474987 h 47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6758" h="474987">
                    <a:moveTo>
                      <a:pt x="455615" y="0"/>
                    </a:moveTo>
                    <a:lnTo>
                      <a:pt x="556758" y="0"/>
                    </a:lnTo>
                    <a:lnTo>
                      <a:pt x="101143" y="474987"/>
                    </a:lnTo>
                    <a:lnTo>
                      <a:pt x="0" y="47498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28573" tIns="64286" rIns="128573" bIns="64286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0" name="任意形状 89"/>
              <p:cNvSpPr/>
              <p:nvPr/>
            </p:nvSpPr>
            <p:spPr bwMode="auto">
              <a:xfrm>
                <a:off x="11160592" y="1628333"/>
                <a:ext cx="556758" cy="474987"/>
              </a:xfrm>
              <a:custGeom>
                <a:avLst/>
                <a:gdLst>
                  <a:gd name="connsiteX0" fmla="*/ 455615 w 556758"/>
                  <a:gd name="connsiteY0" fmla="*/ 0 h 474987"/>
                  <a:gd name="connsiteX1" fmla="*/ 556758 w 556758"/>
                  <a:gd name="connsiteY1" fmla="*/ 0 h 474987"/>
                  <a:gd name="connsiteX2" fmla="*/ 101143 w 556758"/>
                  <a:gd name="connsiteY2" fmla="*/ 474987 h 474987"/>
                  <a:gd name="connsiteX3" fmla="*/ 0 w 556758"/>
                  <a:gd name="connsiteY3" fmla="*/ 474987 h 47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6758" h="474987">
                    <a:moveTo>
                      <a:pt x="455615" y="0"/>
                    </a:moveTo>
                    <a:lnTo>
                      <a:pt x="556758" y="0"/>
                    </a:lnTo>
                    <a:lnTo>
                      <a:pt x="101143" y="474987"/>
                    </a:lnTo>
                    <a:lnTo>
                      <a:pt x="0" y="47498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28573" tIns="64286" rIns="128573" bIns="64286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1" name="任意形状 90"/>
              <p:cNvSpPr/>
              <p:nvPr/>
            </p:nvSpPr>
            <p:spPr bwMode="auto">
              <a:xfrm>
                <a:off x="11338493" y="1628333"/>
                <a:ext cx="556758" cy="474987"/>
              </a:xfrm>
              <a:custGeom>
                <a:avLst/>
                <a:gdLst>
                  <a:gd name="connsiteX0" fmla="*/ 455615 w 556758"/>
                  <a:gd name="connsiteY0" fmla="*/ 0 h 474987"/>
                  <a:gd name="connsiteX1" fmla="*/ 556758 w 556758"/>
                  <a:gd name="connsiteY1" fmla="*/ 0 h 474987"/>
                  <a:gd name="connsiteX2" fmla="*/ 101143 w 556758"/>
                  <a:gd name="connsiteY2" fmla="*/ 474987 h 474987"/>
                  <a:gd name="connsiteX3" fmla="*/ 0 w 556758"/>
                  <a:gd name="connsiteY3" fmla="*/ 474987 h 47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6758" h="474987">
                    <a:moveTo>
                      <a:pt x="455615" y="0"/>
                    </a:moveTo>
                    <a:lnTo>
                      <a:pt x="556758" y="0"/>
                    </a:lnTo>
                    <a:lnTo>
                      <a:pt x="101143" y="474987"/>
                    </a:lnTo>
                    <a:lnTo>
                      <a:pt x="0" y="47498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28573" tIns="64286" rIns="128573" bIns="64286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</p:grpSp>
      </p:grpSp>
      <p:pic>
        <p:nvPicPr>
          <p:cNvPr id="93" name="Valentin - A Little Story的副本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20327" y="-812579"/>
            <a:ext cx="812758" cy="812758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-20388" y="700547"/>
            <a:ext cx="2708769" cy="4159033"/>
            <a:chOff x="-34" y="1103"/>
            <a:chExt cx="4266" cy="6550"/>
          </a:xfrm>
        </p:grpSpPr>
        <p:sp>
          <p:nvSpPr>
            <p:cNvPr id="21" name="Freeform 7"/>
            <p:cNvSpPr/>
            <p:nvPr/>
          </p:nvSpPr>
          <p:spPr bwMode="auto">
            <a:xfrm>
              <a:off x="-34" y="2141"/>
              <a:ext cx="4090" cy="5513"/>
            </a:xfrm>
            <a:custGeom>
              <a:avLst/>
              <a:gdLst>
                <a:gd name="T0" fmla="*/ 1349 w 1349"/>
                <a:gd name="T1" fmla="*/ 0 h 1818"/>
                <a:gd name="T2" fmla="*/ 0 w 1349"/>
                <a:gd name="T3" fmla="*/ 1818 h 1818"/>
                <a:gd name="T4" fmla="*/ 0 w 1349"/>
                <a:gd name="T5" fmla="*/ 0 h 1818"/>
                <a:gd name="T6" fmla="*/ 1349 w 1349"/>
                <a:gd name="T7" fmla="*/ 0 h 1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9" h="1818">
                  <a:moveTo>
                    <a:pt x="1349" y="0"/>
                  </a:moveTo>
                  <a:lnTo>
                    <a:pt x="0" y="1818"/>
                  </a:lnTo>
                  <a:lnTo>
                    <a:pt x="0" y="0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8573" tIns="64286" rIns="128573" bIns="64286" numCol="1" anchor="t" anchorCtr="0" compatLnSpc="1"/>
            <a:lstStyle/>
            <a:p>
              <a:endParaRPr lang="zh-CN" altLang="en-US"/>
            </a:p>
          </p:txBody>
        </p:sp>
        <p:pic>
          <p:nvPicPr>
            <p:cNvPr id="3" name="图片 2" descr="LOGO绿色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" y="1103"/>
              <a:ext cx="4228" cy="102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3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49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3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5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</p:childTnLst>
        </p:cTn>
      </p:par>
    </p:tnLst>
    <p:bldLst>
      <p:bldP spid="13" grpId="1" bldLvl="0" animBg="1"/>
      <p:bldP spid="17" grpId="0" bldLvl="0" animBg="1"/>
      <p:bldP spid="22" grpId="1" bldLvl="0" animBg="1"/>
      <p:bldP spid="26" grpId="0"/>
      <p:bldP spid="2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1201" y="1829288"/>
            <a:ext cx="12191013" cy="2551757"/>
            <a:chOff x="0" y="1829205"/>
            <a:chExt cx="12191648" cy="2551890"/>
          </a:xfrm>
        </p:grpSpPr>
        <p:sp>
          <p:nvSpPr>
            <p:cNvPr id="11" name="等腰三角形 43"/>
            <p:cNvSpPr/>
            <p:nvPr/>
          </p:nvSpPr>
          <p:spPr>
            <a:xfrm>
              <a:off x="4404981" y="1829205"/>
              <a:ext cx="1160634" cy="1164651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29" tIns="48215" rIns="96429" bIns="48215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等腰三角形 44"/>
            <p:cNvSpPr/>
            <p:nvPr/>
          </p:nvSpPr>
          <p:spPr>
            <a:xfrm flipV="1">
              <a:off x="1028424" y="3216444"/>
              <a:ext cx="1160634" cy="1164651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29" tIns="48215" rIns="96429" bIns="48215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2102915"/>
              <a:ext cx="12191648" cy="19992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29" tIns="48215" rIns="96429" bIns="48215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平行四边形 13"/>
            <p:cNvSpPr/>
            <p:nvPr/>
          </p:nvSpPr>
          <p:spPr>
            <a:xfrm>
              <a:off x="1605686" y="1830103"/>
              <a:ext cx="3384629" cy="2544834"/>
            </a:xfrm>
            <a:prstGeom prst="parallelogram">
              <a:avLst>
                <a:gd name="adj" fmla="val 4820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29" tIns="48215" rIns="96429" bIns="48215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426543" y="2176188"/>
            <a:ext cx="1859075" cy="1731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zh-CN" altLang="en-US" sz="112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487467" y="2505034"/>
            <a:ext cx="38404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72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PangMenZhengDao" panose="02010600030101010101" charset="-122"/>
              </a:rPr>
              <a:t>知识浏览</a:t>
            </a:r>
            <a:endParaRPr kumimoji="1" lang="zh-CN" altLang="en-US" sz="72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PangMenZhengDao" panose="02010600030101010101" charset="-122"/>
            </a:endParaRPr>
          </a:p>
        </p:txBody>
      </p:sp>
      <p:cxnSp>
        <p:nvCxnSpPr>
          <p:cNvPr id="23" name="直接连接符 17"/>
          <p:cNvCxnSpPr/>
          <p:nvPr/>
        </p:nvCxnSpPr>
        <p:spPr>
          <a:xfrm>
            <a:off x="1201" y="4877566"/>
            <a:ext cx="8673433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18"/>
          <p:cNvCxnSpPr/>
          <p:nvPr/>
        </p:nvCxnSpPr>
        <p:spPr>
          <a:xfrm>
            <a:off x="1201" y="5186291"/>
            <a:ext cx="74801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1201" y="5495017"/>
            <a:ext cx="609568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 20"/>
          <p:cNvSpPr/>
          <p:nvPr/>
        </p:nvSpPr>
        <p:spPr>
          <a:xfrm>
            <a:off x="11550154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2" name="任意多边形 21"/>
          <p:cNvSpPr/>
          <p:nvPr/>
        </p:nvSpPr>
        <p:spPr>
          <a:xfrm>
            <a:off x="11438579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3" name="任意多边形 22"/>
          <p:cNvSpPr/>
          <p:nvPr/>
        </p:nvSpPr>
        <p:spPr>
          <a:xfrm>
            <a:off x="11327000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4" name="任意多边形 23"/>
          <p:cNvSpPr/>
          <p:nvPr/>
        </p:nvSpPr>
        <p:spPr>
          <a:xfrm>
            <a:off x="11215420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5" name="任意多边形 24"/>
          <p:cNvSpPr/>
          <p:nvPr/>
        </p:nvSpPr>
        <p:spPr>
          <a:xfrm>
            <a:off x="11103841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6" name="任意多边形 25"/>
          <p:cNvSpPr/>
          <p:nvPr/>
        </p:nvSpPr>
        <p:spPr>
          <a:xfrm>
            <a:off x="10992262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7" name="任意多边形 26"/>
          <p:cNvSpPr/>
          <p:nvPr/>
        </p:nvSpPr>
        <p:spPr>
          <a:xfrm>
            <a:off x="10880683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8" name="任意多边形 27"/>
          <p:cNvSpPr/>
          <p:nvPr/>
        </p:nvSpPr>
        <p:spPr>
          <a:xfrm>
            <a:off x="10769104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9" name="任意多边形 28"/>
          <p:cNvSpPr/>
          <p:nvPr/>
        </p:nvSpPr>
        <p:spPr>
          <a:xfrm>
            <a:off x="10657524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40" name="任意多边形 29"/>
          <p:cNvSpPr/>
          <p:nvPr/>
        </p:nvSpPr>
        <p:spPr>
          <a:xfrm>
            <a:off x="10545945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41" name="任意多边形 30"/>
          <p:cNvSpPr/>
          <p:nvPr/>
        </p:nvSpPr>
        <p:spPr>
          <a:xfrm>
            <a:off x="10434366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42" name="任意多边形 31"/>
          <p:cNvSpPr/>
          <p:nvPr/>
        </p:nvSpPr>
        <p:spPr>
          <a:xfrm>
            <a:off x="10322787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43" name="任意多边形 32"/>
          <p:cNvSpPr/>
          <p:nvPr/>
        </p:nvSpPr>
        <p:spPr>
          <a:xfrm>
            <a:off x="10211208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44" name="任意多边形 33"/>
          <p:cNvSpPr/>
          <p:nvPr/>
        </p:nvSpPr>
        <p:spPr>
          <a:xfrm>
            <a:off x="10099629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45" name="任意多边形 34"/>
          <p:cNvSpPr/>
          <p:nvPr/>
        </p:nvSpPr>
        <p:spPr>
          <a:xfrm>
            <a:off x="9988049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46" name="任意多边形 35"/>
          <p:cNvSpPr/>
          <p:nvPr/>
        </p:nvSpPr>
        <p:spPr>
          <a:xfrm>
            <a:off x="9876470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47" name="任意多边形 36"/>
          <p:cNvSpPr/>
          <p:nvPr/>
        </p:nvSpPr>
        <p:spPr>
          <a:xfrm>
            <a:off x="9764891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48" name="任意多边形 37"/>
          <p:cNvSpPr/>
          <p:nvPr/>
        </p:nvSpPr>
        <p:spPr>
          <a:xfrm>
            <a:off x="9653312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49" name="任意多边形 38"/>
          <p:cNvSpPr/>
          <p:nvPr/>
        </p:nvSpPr>
        <p:spPr>
          <a:xfrm>
            <a:off x="9541733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50" name="任意多边形 39"/>
          <p:cNvSpPr/>
          <p:nvPr/>
        </p:nvSpPr>
        <p:spPr>
          <a:xfrm>
            <a:off x="9430153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51" name="任意多边形 40"/>
          <p:cNvSpPr/>
          <p:nvPr/>
        </p:nvSpPr>
        <p:spPr>
          <a:xfrm>
            <a:off x="9318574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52" name="任意多边形 41"/>
          <p:cNvSpPr/>
          <p:nvPr/>
        </p:nvSpPr>
        <p:spPr>
          <a:xfrm>
            <a:off x="9206995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53" name="任意多边形 42"/>
          <p:cNvSpPr/>
          <p:nvPr/>
        </p:nvSpPr>
        <p:spPr>
          <a:xfrm>
            <a:off x="9095416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54" name="任意多边形 43"/>
          <p:cNvSpPr/>
          <p:nvPr/>
        </p:nvSpPr>
        <p:spPr>
          <a:xfrm>
            <a:off x="8983837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55" name="任意多边形 44"/>
          <p:cNvSpPr/>
          <p:nvPr/>
        </p:nvSpPr>
        <p:spPr>
          <a:xfrm>
            <a:off x="8872257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56" name="任意多边形 45"/>
          <p:cNvSpPr/>
          <p:nvPr/>
        </p:nvSpPr>
        <p:spPr>
          <a:xfrm>
            <a:off x="8760678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57" name="任意多边形 46"/>
          <p:cNvSpPr/>
          <p:nvPr/>
        </p:nvSpPr>
        <p:spPr>
          <a:xfrm>
            <a:off x="8649099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58" name="任意多边形 47"/>
          <p:cNvSpPr/>
          <p:nvPr/>
        </p:nvSpPr>
        <p:spPr>
          <a:xfrm>
            <a:off x="8537520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59" name="任意多边形 48"/>
          <p:cNvSpPr/>
          <p:nvPr/>
        </p:nvSpPr>
        <p:spPr>
          <a:xfrm>
            <a:off x="8425941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60" name="任意多边形 49"/>
          <p:cNvSpPr/>
          <p:nvPr/>
        </p:nvSpPr>
        <p:spPr>
          <a:xfrm>
            <a:off x="8314362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8293" y="2303188"/>
            <a:ext cx="1859075" cy="1731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12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112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65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458" y="-456"/>
            <a:ext cx="12095485" cy="876254"/>
            <a:chOff x="76" y="-1"/>
            <a:chExt cx="19049" cy="1380"/>
          </a:xfrm>
        </p:grpSpPr>
        <p:cxnSp>
          <p:nvCxnSpPr>
            <p:cNvPr id="11" name="直接连接符 5"/>
            <p:cNvCxnSpPr/>
            <p:nvPr/>
          </p:nvCxnSpPr>
          <p:spPr>
            <a:xfrm>
              <a:off x="76" y="937"/>
              <a:ext cx="19049" cy="75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任意多边形: 形状 5"/>
            <p:cNvSpPr/>
            <p:nvPr/>
          </p:nvSpPr>
          <p:spPr>
            <a:xfrm rot="5400000">
              <a:off x="320" y="322"/>
              <a:ext cx="1380" cy="735"/>
            </a:xfrm>
            <a:custGeom>
              <a:avLst/>
              <a:gdLst>
                <a:gd name="connsiteX0" fmla="*/ 0 w 876303"/>
                <a:gd name="connsiteY0" fmla="*/ 466927 h 466928"/>
                <a:gd name="connsiteX1" fmla="*/ 0 w 876303"/>
                <a:gd name="connsiteY1" fmla="*/ 0 h 466928"/>
                <a:gd name="connsiteX2" fmla="*/ 642839 w 876303"/>
                <a:gd name="connsiteY2" fmla="*/ 0 h 466928"/>
                <a:gd name="connsiteX3" fmla="*/ 876303 w 876303"/>
                <a:gd name="connsiteY3" fmla="*/ 233464 h 466928"/>
                <a:gd name="connsiteX4" fmla="*/ 876302 w 876303"/>
                <a:gd name="connsiteY4" fmla="*/ 233464 h 466928"/>
                <a:gd name="connsiteX5" fmla="*/ 642838 w 876303"/>
                <a:gd name="connsiteY5" fmla="*/ 466928 h 46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6303" h="466928">
                  <a:moveTo>
                    <a:pt x="0" y="466927"/>
                  </a:moveTo>
                  <a:lnTo>
                    <a:pt x="0" y="0"/>
                  </a:lnTo>
                  <a:lnTo>
                    <a:pt x="642839" y="0"/>
                  </a:lnTo>
                  <a:cubicBezTo>
                    <a:pt x="771778" y="0"/>
                    <a:pt x="876303" y="104525"/>
                    <a:pt x="876303" y="233464"/>
                  </a:cubicBezTo>
                  <a:lnTo>
                    <a:pt x="876302" y="233464"/>
                  </a:lnTo>
                  <a:cubicBezTo>
                    <a:pt x="876302" y="362403"/>
                    <a:pt x="771777" y="466928"/>
                    <a:pt x="642838" y="4669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737" y="739"/>
              <a:ext cx="545" cy="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7"/>
            <p:cNvSpPr/>
            <p:nvPr/>
          </p:nvSpPr>
          <p:spPr>
            <a:xfrm>
              <a:off x="842" y="859"/>
              <a:ext cx="335" cy="306"/>
            </a:xfrm>
            <a:custGeom>
              <a:avLst/>
              <a:gdLst>
                <a:gd name="connsiteX0" fmla="*/ 138332 w 334963"/>
                <a:gd name="connsiteY0" fmla="*/ 262313 h 305176"/>
                <a:gd name="connsiteX1" fmla="*/ 143587 w 334963"/>
                <a:gd name="connsiteY1" fmla="*/ 267671 h 305176"/>
                <a:gd name="connsiteX2" fmla="*/ 143587 w 334963"/>
                <a:gd name="connsiteY2" fmla="*/ 279726 h 305176"/>
                <a:gd name="connsiteX3" fmla="*/ 169863 w 334963"/>
                <a:gd name="connsiteY3" fmla="*/ 291781 h 305176"/>
                <a:gd name="connsiteX4" fmla="*/ 196139 w 334963"/>
                <a:gd name="connsiteY4" fmla="*/ 279726 h 305176"/>
                <a:gd name="connsiteX5" fmla="*/ 196139 w 334963"/>
                <a:gd name="connsiteY5" fmla="*/ 267671 h 305176"/>
                <a:gd name="connsiteX6" fmla="*/ 201394 w 334963"/>
                <a:gd name="connsiteY6" fmla="*/ 262313 h 305176"/>
                <a:gd name="connsiteX7" fmla="*/ 207963 w 334963"/>
                <a:gd name="connsiteY7" fmla="*/ 267671 h 305176"/>
                <a:gd name="connsiteX8" fmla="*/ 207963 w 334963"/>
                <a:gd name="connsiteY8" fmla="*/ 283745 h 305176"/>
                <a:gd name="connsiteX9" fmla="*/ 204022 w 334963"/>
                <a:gd name="connsiteY9" fmla="*/ 289102 h 305176"/>
                <a:gd name="connsiteX10" fmla="*/ 172491 w 334963"/>
                <a:gd name="connsiteY10" fmla="*/ 303837 h 305176"/>
                <a:gd name="connsiteX11" fmla="*/ 169863 w 334963"/>
                <a:gd name="connsiteY11" fmla="*/ 305176 h 305176"/>
                <a:gd name="connsiteX12" fmla="*/ 167236 w 334963"/>
                <a:gd name="connsiteY12" fmla="*/ 303837 h 305176"/>
                <a:gd name="connsiteX13" fmla="*/ 135705 w 334963"/>
                <a:gd name="connsiteY13" fmla="*/ 289102 h 305176"/>
                <a:gd name="connsiteX14" fmla="*/ 131763 w 334963"/>
                <a:gd name="connsiteY14" fmla="*/ 283745 h 305176"/>
                <a:gd name="connsiteX15" fmla="*/ 131763 w 334963"/>
                <a:gd name="connsiteY15" fmla="*/ 267671 h 305176"/>
                <a:gd name="connsiteX16" fmla="*/ 138332 w 334963"/>
                <a:gd name="connsiteY16" fmla="*/ 262313 h 305176"/>
                <a:gd name="connsiteX17" fmla="*/ 128043 w 334963"/>
                <a:gd name="connsiteY17" fmla="*/ 230563 h 305176"/>
                <a:gd name="connsiteX18" fmla="*/ 125413 w 334963"/>
                <a:gd name="connsiteY18" fmla="*/ 233341 h 305176"/>
                <a:gd name="connsiteX19" fmla="*/ 125413 w 334963"/>
                <a:gd name="connsiteY19" fmla="*/ 238898 h 305176"/>
                <a:gd name="connsiteX20" fmla="*/ 128043 w 334963"/>
                <a:gd name="connsiteY20" fmla="*/ 241676 h 305176"/>
                <a:gd name="connsiteX21" fmla="*/ 206922 w 334963"/>
                <a:gd name="connsiteY21" fmla="*/ 241676 h 305176"/>
                <a:gd name="connsiteX22" fmla="*/ 209551 w 334963"/>
                <a:gd name="connsiteY22" fmla="*/ 238898 h 305176"/>
                <a:gd name="connsiteX23" fmla="*/ 209551 w 334963"/>
                <a:gd name="connsiteY23" fmla="*/ 233341 h 305176"/>
                <a:gd name="connsiteX24" fmla="*/ 206922 w 334963"/>
                <a:gd name="connsiteY24" fmla="*/ 230563 h 305176"/>
                <a:gd name="connsiteX25" fmla="*/ 128043 w 334963"/>
                <a:gd name="connsiteY25" fmla="*/ 230563 h 305176"/>
                <a:gd name="connsiteX26" fmla="*/ 128781 w 334963"/>
                <a:gd name="connsiteY26" fmla="*/ 219451 h 305176"/>
                <a:gd name="connsiteX27" fmla="*/ 207769 w 334963"/>
                <a:gd name="connsiteY27" fmla="*/ 219451 h 305176"/>
                <a:gd name="connsiteX28" fmla="*/ 222250 w 334963"/>
                <a:gd name="connsiteY28" fmla="*/ 233556 h 305176"/>
                <a:gd name="connsiteX29" fmla="*/ 222250 w 334963"/>
                <a:gd name="connsiteY29" fmla="*/ 238684 h 305176"/>
                <a:gd name="connsiteX30" fmla="*/ 207769 w 334963"/>
                <a:gd name="connsiteY30" fmla="*/ 252789 h 305176"/>
                <a:gd name="connsiteX31" fmla="*/ 128781 w 334963"/>
                <a:gd name="connsiteY31" fmla="*/ 252789 h 305176"/>
                <a:gd name="connsiteX32" fmla="*/ 114300 w 334963"/>
                <a:gd name="connsiteY32" fmla="*/ 238684 h 305176"/>
                <a:gd name="connsiteX33" fmla="*/ 114300 w 334963"/>
                <a:gd name="connsiteY33" fmla="*/ 233556 h 305176"/>
                <a:gd name="connsiteX34" fmla="*/ 128781 w 334963"/>
                <a:gd name="connsiteY34" fmla="*/ 219451 h 305176"/>
                <a:gd name="connsiteX35" fmla="*/ 266120 w 334963"/>
                <a:gd name="connsiteY35" fmla="*/ 168353 h 305176"/>
                <a:gd name="connsiteX36" fmla="*/ 305614 w 334963"/>
                <a:gd name="connsiteY36" fmla="*/ 198019 h 305176"/>
                <a:gd name="connsiteX37" fmla="*/ 306930 w 334963"/>
                <a:gd name="connsiteY37" fmla="*/ 205758 h 305176"/>
                <a:gd name="connsiteX38" fmla="*/ 301664 w 334963"/>
                <a:gd name="connsiteY38" fmla="*/ 208338 h 305176"/>
                <a:gd name="connsiteX39" fmla="*/ 299032 w 334963"/>
                <a:gd name="connsiteY39" fmla="*/ 207048 h 305176"/>
                <a:gd name="connsiteX40" fmla="*/ 259538 w 334963"/>
                <a:gd name="connsiteY40" fmla="*/ 178672 h 305176"/>
                <a:gd name="connsiteX41" fmla="*/ 258221 w 334963"/>
                <a:gd name="connsiteY41" fmla="*/ 169643 h 305176"/>
                <a:gd name="connsiteX42" fmla="*/ 266120 w 334963"/>
                <a:gd name="connsiteY42" fmla="*/ 168353 h 305176"/>
                <a:gd name="connsiteX43" fmla="*/ 75093 w 334963"/>
                <a:gd name="connsiteY43" fmla="*/ 166503 h 305176"/>
                <a:gd name="connsiteX44" fmla="*/ 83067 w 334963"/>
                <a:gd name="connsiteY44" fmla="*/ 167810 h 305176"/>
                <a:gd name="connsiteX45" fmla="*/ 81738 w 334963"/>
                <a:gd name="connsiteY45" fmla="*/ 175654 h 305176"/>
                <a:gd name="connsiteX46" fmla="*/ 39208 w 334963"/>
                <a:gd name="connsiteY46" fmla="*/ 207031 h 305176"/>
                <a:gd name="connsiteX47" fmla="*/ 35221 w 334963"/>
                <a:gd name="connsiteY47" fmla="*/ 208338 h 305176"/>
                <a:gd name="connsiteX48" fmla="*/ 31233 w 334963"/>
                <a:gd name="connsiteY48" fmla="*/ 205723 h 305176"/>
                <a:gd name="connsiteX49" fmla="*/ 32562 w 334963"/>
                <a:gd name="connsiteY49" fmla="*/ 197879 h 305176"/>
                <a:gd name="connsiteX50" fmla="*/ 75093 w 334963"/>
                <a:gd name="connsiteY50" fmla="*/ 166503 h 305176"/>
                <a:gd name="connsiteX51" fmla="*/ 284569 w 334963"/>
                <a:gd name="connsiteY51" fmla="*/ 98801 h 305176"/>
                <a:gd name="connsiteX52" fmla="*/ 329795 w 334963"/>
                <a:gd name="connsiteY52" fmla="*/ 98801 h 305176"/>
                <a:gd name="connsiteX53" fmla="*/ 334963 w 334963"/>
                <a:gd name="connsiteY53" fmla="*/ 104975 h 305176"/>
                <a:gd name="connsiteX54" fmla="*/ 329795 w 334963"/>
                <a:gd name="connsiteY54" fmla="*/ 109914 h 305176"/>
                <a:gd name="connsiteX55" fmla="*/ 284569 w 334963"/>
                <a:gd name="connsiteY55" fmla="*/ 109914 h 305176"/>
                <a:gd name="connsiteX56" fmla="*/ 279400 w 334963"/>
                <a:gd name="connsiteY56" fmla="*/ 104975 h 305176"/>
                <a:gd name="connsiteX57" fmla="*/ 284569 w 334963"/>
                <a:gd name="connsiteY57" fmla="*/ 98801 h 305176"/>
                <a:gd name="connsiteX58" fmla="*/ 5340 w 334963"/>
                <a:gd name="connsiteY58" fmla="*/ 98801 h 305176"/>
                <a:gd name="connsiteX59" fmla="*/ 53398 w 334963"/>
                <a:gd name="connsiteY59" fmla="*/ 98801 h 305176"/>
                <a:gd name="connsiteX60" fmla="*/ 58738 w 334963"/>
                <a:gd name="connsiteY60" fmla="*/ 104975 h 305176"/>
                <a:gd name="connsiteX61" fmla="*/ 53398 w 334963"/>
                <a:gd name="connsiteY61" fmla="*/ 109914 h 305176"/>
                <a:gd name="connsiteX62" fmla="*/ 5340 w 334963"/>
                <a:gd name="connsiteY62" fmla="*/ 109914 h 305176"/>
                <a:gd name="connsiteX63" fmla="*/ 0 w 334963"/>
                <a:gd name="connsiteY63" fmla="*/ 104975 h 305176"/>
                <a:gd name="connsiteX64" fmla="*/ 5340 w 334963"/>
                <a:gd name="connsiteY64" fmla="*/ 98801 h 305176"/>
                <a:gd name="connsiteX65" fmla="*/ 164887 w 334963"/>
                <a:gd name="connsiteY65" fmla="*/ 36888 h 305176"/>
                <a:gd name="connsiteX66" fmla="*/ 171451 w 334963"/>
                <a:gd name="connsiteY66" fmla="*/ 43604 h 305176"/>
                <a:gd name="connsiteX67" fmla="*/ 164887 w 334963"/>
                <a:gd name="connsiteY67" fmla="*/ 48977 h 305176"/>
                <a:gd name="connsiteX68" fmla="*/ 115003 w 334963"/>
                <a:gd name="connsiteY68" fmla="*/ 100022 h 305176"/>
                <a:gd name="connsiteX69" fmla="*/ 109752 w 334963"/>
                <a:gd name="connsiteY69" fmla="*/ 106738 h 305176"/>
                <a:gd name="connsiteX70" fmla="*/ 103188 w 334963"/>
                <a:gd name="connsiteY70" fmla="*/ 100022 h 305176"/>
                <a:gd name="connsiteX71" fmla="*/ 164887 w 334963"/>
                <a:gd name="connsiteY71" fmla="*/ 36888 h 305176"/>
                <a:gd name="connsiteX72" fmla="*/ 169069 w 334963"/>
                <a:gd name="connsiteY72" fmla="*/ 9901 h 305176"/>
                <a:gd name="connsiteX73" fmla="*/ 258763 w 334963"/>
                <a:gd name="connsiteY73" fmla="*/ 99286 h 305176"/>
                <a:gd name="connsiteX74" fmla="*/ 240297 w 334963"/>
                <a:gd name="connsiteY74" fmla="*/ 154495 h 305176"/>
                <a:gd name="connsiteX75" fmla="*/ 221830 w 334963"/>
                <a:gd name="connsiteY75" fmla="*/ 208389 h 305176"/>
                <a:gd name="connsiteX76" fmla="*/ 217873 w 334963"/>
                <a:gd name="connsiteY76" fmla="*/ 214962 h 305176"/>
                <a:gd name="connsiteX77" fmla="*/ 211278 w 334963"/>
                <a:gd name="connsiteY77" fmla="*/ 212333 h 305176"/>
                <a:gd name="connsiteX78" fmla="*/ 231064 w 334963"/>
                <a:gd name="connsiteY78" fmla="*/ 147923 h 305176"/>
                <a:gd name="connsiteX79" fmla="*/ 248211 w 334963"/>
                <a:gd name="connsiteY79" fmla="*/ 99286 h 305176"/>
                <a:gd name="connsiteX80" fmla="*/ 169069 w 334963"/>
                <a:gd name="connsiteY80" fmla="*/ 21731 h 305176"/>
                <a:gd name="connsiteX81" fmla="*/ 89927 w 334963"/>
                <a:gd name="connsiteY81" fmla="*/ 99286 h 305176"/>
                <a:gd name="connsiteX82" fmla="*/ 107075 w 334963"/>
                <a:gd name="connsiteY82" fmla="*/ 146608 h 305176"/>
                <a:gd name="connsiteX83" fmla="*/ 107075 w 334963"/>
                <a:gd name="connsiteY83" fmla="*/ 147923 h 305176"/>
                <a:gd name="connsiteX84" fmla="*/ 128179 w 334963"/>
                <a:gd name="connsiteY84" fmla="*/ 212333 h 305176"/>
                <a:gd name="connsiteX85" fmla="*/ 122903 w 334963"/>
                <a:gd name="connsiteY85" fmla="*/ 216276 h 305176"/>
                <a:gd name="connsiteX86" fmla="*/ 120265 w 334963"/>
                <a:gd name="connsiteY86" fmla="*/ 214962 h 305176"/>
                <a:gd name="connsiteX87" fmla="*/ 117627 w 334963"/>
                <a:gd name="connsiteY87" fmla="*/ 207075 h 305176"/>
                <a:gd name="connsiteX88" fmla="*/ 97842 w 334963"/>
                <a:gd name="connsiteY88" fmla="*/ 154495 h 305176"/>
                <a:gd name="connsiteX89" fmla="*/ 79375 w 334963"/>
                <a:gd name="connsiteY89" fmla="*/ 99286 h 305176"/>
                <a:gd name="connsiteX90" fmla="*/ 169069 w 334963"/>
                <a:gd name="connsiteY90" fmla="*/ 9901 h 305176"/>
                <a:gd name="connsiteX91" fmla="*/ 39107 w 334963"/>
                <a:gd name="connsiteY91" fmla="*/ 1482 h 305176"/>
                <a:gd name="connsiteX92" fmla="*/ 79917 w 334963"/>
                <a:gd name="connsiteY92" fmla="*/ 31115 h 305176"/>
                <a:gd name="connsiteX93" fmla="*/ 81234 w 334963"/>
                <a:gd name="connsiteY93" fmla="*/ 40544 h 305176"/>
                <a:gd name="connsiteX94" fmla="*/ 75968 w 334963"/>
                <a:gd name="connsiteY94" fmla="*/ 43238 h 305176"/>
                <a:gd name="connsiteX95" fmla="*/ 72019 w 334963"/>
                <a:gd name="connsiteY95" fmla="*/ 41891 h 305176"/>
                <a:gd name="connsiteX96" fmla="*/ 32525 w 334963"/>
                <a:gd name="connsiteY96" fmla="*/ 10911 h 305176"/>
                <a:gd name="connsiteX97" fmla="*/ 31208 w 334963"/>
                <a:gd name="connsiteY97" fmla="*/ 2829 h 305176"/>
                <a:gd name="connsiteX98" fmla="*/ 39107 w 334963"/>
                <a:gd name="connsiteY98" fmla="*/ 1482 h 305176"/>
                <a:gd name="connsiteX99" fmla="*/ 299086 w 334963"/>
                <a:gd name="connsiteY99" fmla="*/ 1451 h 305176"/>
                <a:gd name="connsiteX100" fmla="*/ 306944 w 334963"/>
                <a:gd name="connsiteY100" fmla="*/ 2782 h 305176"/>
                <a:gd name="connsiteX101" fmla="*/ 305634 w 334963"/>
                <a:gd name="connsiteY101" fmla="*/ 10771 h 305176"/>
                <a:gd name="connsiteX102" fmla="*/ 267653 w 334963"/>
                <a:gd name="connsiteY102" fmla="*/ 38732 h 305176"/>
                <a:gd name="connsiteX103" fmla="*/ 265033 w 334963"/>
                <a:gd name="connsiteY103" fmla="*/ 40063 h 305176"/>
                <a:gd name="connsiteX104" fmla="*/ 259795 w 334963"/>
                <a:gd name="connsiteY104" fmla="*/ 37400 h 305176"/>
                <a:gd name="connsiteX105" fmla="*/ 261104 w 334963"/>
                <a:gd name="connsiteY105" fmla="*/ 29411 h 30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4963" h="305176">
                  <a:moveTo>
                    <a:pt x="138332" y="262313"/>
                  </a:moveTo>
                  <a:cubicBezTo>
                    <a:pt x="140960" y="262313"/>
                    <a:pt x="143587" y="264992"/>
                    <a:pt x="143587" y="267671"/>
                  </a:cubicBezTo>
                  <a:cubicBezTo>
                    <a:pt x="143587" y="267671"/>
                    <a:pt x="143587" y="267671"/>
                    <a:pt x="143587" y="279726"/>
                  </a:cubicBezTo>
                  <a:cubicBezTo>
                    <a:pt x="143587" y="279726"/>
                    <a:pt x="143587" y="279726"/>
                    <a:pt x="169863" y="291781"/>
                  </a:cubicBezTo>
                  <a:cubicBezTo>
                    <a:pt x="169863" y="291781"/>
                    <a:pt x="169863" y="291781"/>
                    <a:pt x="196139" y="279726"/>
                  </a:cubicBezTo>
                  <a:cubicBezTo>
                    <a:pt x="196139" y="279726"/>
                    <a:pt x="196139" y="279726"/>
                    <a:pt x="196139" y="267671"/>
                  </a:cubicBezTo>
                  <a:cubicBezTo>
                    <a:pt x="196139" y="264992"/>
                    <a:pt x="198767" y="262313"/>
                    <a:pt x="201394" y="262313"/>
                  </a:cubicBezTo>
                  <a:cubicBezTo>
                    <a:pt x="205336" y="262313"/>
                    <a:pt x="207963" y="264992"/>
                    <a:pt x="207963" y="267671"/>
                  </a:cubicBezTo>
                  <a:cubicBezTo>
                    <a:pt x="207963" y="267671"/>
                    <a:pt x="207963" y="267671"/>
                    <a:pt x="207963" y="283745"/>
                  </a:cubicBezTo>
                  <a:cubicBezTo>
                    <a:pt x="207963" y="285084"/>
                    <a:pt x="206649" y="287763"/>
                    <a:pt x="204022" y="289102"/>
                  </a:cubicBezTo>
                  <a:cubicBezTo>
                    <a:pt x="204022" y="289102"/>
                    <a:pt x="204022" y="289102"/>
                    <a:pt x="172491" y="303837"/>
                  </a:cubicBezTo>
                  <a:cubicBezTo>
                    <a:pt x="171177" y="303837"/>
                    <a:pt x="171177" y="305176"/>
                    <a:pt x="169863" y="305176"/>
                  </a:cubicBezTo>
                  <a:cubicBezTo>
                    <a:pt x="168549" y="305176"/>
                    <a:pt x="168549" y="303837"/>
                    <a:pt x="167236" y="303837"/>
                  </a:cubicBezTo>
                  <a:cubicBezTo>
                    <a:pt x="167236" y="303837"/>
                    <a:pt x="167236" y="303837"/>
                    <a:pt x="135705" y="289102"/>
                  </a:cubicBezTo>
                  <a:cubicBezTo>
                    <a:pt x="133077" y="287763"/>
                    <a:pt x="131763" y="286423"/>
                    <a:pt x="131763" y="283745"/>
                  </a:cubicBezTo>
                  <a:cubicBezTo>
                    <a:pt x="131763" y="283745"/>
                    <a:pt x="131763" y="283745"/>
                    <a:pt x="131763" y="267671"/>
                  </a:cubicBezTo>
                  <a:cubicBezTo>
                    <a:pt x="131763" y="264992"/>
                    <a:pt x="134391" y="262313"/>
                    <a:pt x="138332" y="262313"/>
                  </a:cubicBezTo>
                  <a:close/>
                  <a:moveTo>
                    <a:pt x="128043" y="230563"/>
                  </a:moveTo>
                  <a:cubicBezTo>
                    <a:pt x="126728" y="230563"/>
                    <a:pt x="125413" y="231952"/>
                    <a:pt x="125413" y="233341"/>
                  </a:cubicBezTo>
                  <a:cubicBezTo>
                    <a:pt x="125413" y="233341"/>
                    <a:pt x="125413" y="233341"/>
                    <a:pt x="125413" y="238898"/>
                  </a:cubicBezTo>
                  <a:cubicBezTo>
                    <a:pt x="125413" y="240287"/>
                    <a:pt x="126728" y="241676"/>
                    <a:pt x="128043" y="241676"/>
                  </a:cubicBezTo>
                  <a:cubicBezTo>
                    <a:pt x="128043" y="241676"/>
                    <a:pt x="128043" y="241676"/>
                    <a:pt x="206922" y="241676"/>
                  </a:cubicBezTo>
                  <a:cubicBezTo>
                    <a:pt x="208237" y="241676"/>
                    <a:pt x="209551" y="240287"/>
                    <a:pt x="209551" y="238898"/>
                  </a:cubicBezTo>
                  <a:cubicBezTo>
                    <a:pt x="209551" y="238898"/>
                    <a:pt x="209551" y="238898"/>
                    <a:pt x="209551" y="233341"/>
                  </a:cubicBezTo>
                  <a:cubicBezTo>
                    <a:pt x="209551" y="231952"/>
                    <a:pt x="208237" y="230563"/>
                    <a:pt x="206922" y="230563"/>
                  </a:cubicBezTo>
                  <a:cubicBezTo>
                    <a:pt x="206922" y="230563"/>
                    <a:pt x="206922" y="230563"/>
                    <a:pt x="128043" y="230563"/>
                  </a:cubicBezTo>
                  <a:close/>
                  <a:moveTo>
                    <a:pt x="128781" y="219451"/>
                  </a:moveTo>
                  <a:cubicBezTo>
                    <a:pt x="128781" y="219451"/>
                    <a:pt x="128781" y="219451"/>
                    <a:pt x="207769" y="219451"/>
                  </a:cubicBezTo>
                  <a:cubicBezTo>
                    <a:pt x="215668" y="219451"/>
                    <a:pt x="222250" y="225862"/>
                    <a:pt x="222250" y="233556"/>
                  </a:cubicBezTo>
                  <a:cubicBezTo>
                    <a:pt x="222250" y="233556"/>
                    <a:pt x="222250" y="233556"/>
                    <a:pt x="222250" y="238684"/>
                  </a:cubicBezTo>
                  <a:cubicBezTo>
                    <a:pt x="222250" y="246378"/>
                    <a:pt x="215668" y="252789"/>
                    <a:pt x="207769" y="252789"/>
                  </a:cubicBezTo>
                  <a:cubicBezTo>
                    <a:pt x="207769" y="252789"/>
                    <a:pt x="207769" y="252789"/>
                    <a:pt x="128781" y="252789"/>
                  </a:cubicBezTo>
                  <a:cubicBezTo>
                    <a:pt x="120883" y="252789"/>
                    <a:pt x="114300" y="246378"/>
                    <a:pt x="114300" y="238684"/>
                  </a:cubicBezTo>
                  <a:cubicBezTo>
                    <a:pt x="114300" y="238684"/>
                    <a:pt x="114300" y="238684"/>
                    <a:pt x="114300" y="233556"/>
                  </a:cubicBezTo>
                  <a:cubicBezTo>
                    <a:pt x="114300" y="225862"/>
                    <a:pt x="120883" y="219451"/>
                    <a:pt x="128781" y="219451"/>
                  </a:cubicBezTo>
                  <a:close/>
                  <a:moveTo>
                    <a:pt x="266120" y="168353"/>
                  </a:moveTo>
                  <a:cubicBezTo>
                    <a:pt x="266120" y="168353"/>
                    <a:pt x="266120" y="168353"/>
                    <a:pt x="305614" y="198019"/>
                  </a:cubicBezTo>
                  <a:cubicBezTo>
                    <a:pt x="308247" y="199309"/>
                    <a:pt x="309563" y="203179"/>
                    <a:pt x="306930" y="205758"/>
                  </a:cubicBezTo>
                  <a:cubicBezTo>
                    <a:pt x="305614" y="207048"/>
                    <a:pt x="304297" y="208338"/>
                    <a:pt x="301664" y="208338"/>
                  </a:cubicBezTo>
                  <a:cubicBezTo>
                    <a:pt x="301664" y="208338"/>
                    <a:pt x="300348" y="208338"/>
                    <a:pt x="299032" y="207048"/>
                  </a:cubicBezTo>
                  <a:cubicBezTo>
                    <a:pt x="299032" y="207048"/>
                    <a:pt x="299032" y="207048"/>
                    <a:pt x="259538" y="178672"/>
                  </a:cubicBezTo>
                  <a:cubicBezTo>
                    <a:pt x="256905" y="176092"/>
                    <a:pt x="255588" y="172222"/>
                    <a:pt x="258221" y="169643"/>
                  </a:cubicBezTo>
                  <a:cubicBezTo>
                    <a:pt x="259538" y="167063"/>
                    <a:pt x="263487" y="167063"/>
                    <a:pt x="266120" y="168353"/>
                  </a:cubicBezTo>
                  <a:close/>
                  <a:moveTo>
                    <a:pt x="75093" y="166503"/>
                  </a:moveTo>
                  <a:cubicBezTo>
                    <a:pt x="77751" y="163888"/>
                    <a:pt x="81738" y="165195"/>
                    <a:pt x="83067" y="167810"/>
                  </a:cubicBezTo>
                  <a:cubicBezTo>
                    <a:pt x="85725" y="170425"/>
                    <a:pt x="84396" y="174347"/>
                    <a:pt x="81738" y="175654"/>
                  </a:cubicBezTo>
                  <a:cubicBezTo>
                    <a:pt x="81738" y="175654"/>
                    <a:pt x="81738" y="175654"/>
                    <a:pt x="39208" y="207031"/>
                  </a:cubicBezTo>
                  <a:cubicBezTo>
                    <a:pt x="37879" y="208338"/>
                    <a:pt x="36550" y="208338"/>
                    <a:pt x="35221" y="208338"/>
                  </a:cubicBezTo>
                  <a:cubicBezTo>
                    <a:pt x="33892" y="208338"/>
                    <a:pt x="31233" y="207031"/>
                    <a:pt x="31233" y="205723"/>
                  </a:cubicBezTo>
                  <a:cubicBezTo>
                    <a:pt x="28575" y="203109"/>
                    <a:pt x="29904" y="199187"/>
                    <a:pt x="32562" y="197879"/>
                  </a:cubicBezTo>
                  <a:cubicBezTo>
                    <a:pt x="32562" y="197879"/>
                    <a:pt x="32562" y="197879"/>
                    <a:pt x="75093" y="166503"/>
                  </a:cubicBezTo>
                  <a:close/>
                  <a:moveTo>
                    <a:pt x="284569" y="98801"/>
                  </a:moveTo>
                  <a:cubicBezTo>
                    <a:pt x="284569" y="98801"/>
                    <a:pt x="284569" y="98801"/>
                    <a:pt x="329795" y="98801"/>
                  </a:cubicBezTo>
                  <a:cubicBezTo>
                    <a:pt x="332379" y="98801"/>
                    <a:pt x="334963" y="101271"/>
                    <a:pt x="334963" y="104975"/>
                  </a:cubicBezTo>
                  <a:cubicBezTo>
                    <a:pt x="334963" y="107444"/>
                    <a:pt x="332379" y="109914"/>
                    <a:pt x="329795" y="109914"/>
                  </a:cubicBezTo>
                  <a:cubicBezTo>
                    <a:pt x="329795" y="109914"/>
                    <a:pt x="329795" y="109914"/>
                    <a:pt x="284569" y="109914"/>
                  </a:cubicBezTo>
                  <a:cubicBezTo>
                    <a:pt x="281985" y="109914"/>
                    <a:pt x="279400" y="107444"/>
                    <a:pt x="279400" y="104975"/>
                  </a:cubicBezTo>
                  <a:cubicBezTo>
                    <a:pt x="279400" y="101271"/>
                    <a:pt x="281985" y="98801"/>
                    <a:pt x="284569" y="98801"/>
                  </a:cubicBezTo>
                  <a:close/>
                  <a:moveTo>
                    <a:pt x="5340" y="98801"/>
                  </a:moveTo>
                  <a:cubicBezTo>
                    <a:pt x="5340" y="98801"/>
                    <a:pt x="5340" y="98801"/>
                    <a:pt x="53398" y="98801"/>
                  </a:cubicBezTo>
                  <a:cubicBezTo>
                    <a:pt x="56068" y="98801"/>
                    <a:pt x="58738" y="101271"/>
                    <a:pt x="58738" y="104975"/>
                  </a:cubicBezTo>
                  <a:cubicBezTo>
                    <a:pt x="58738" y="107444"/>
                    <a:pt x="56068" y="109914"/>
                    <a:pt x="53398" y="109914"/>
                  </a:cubicBezTo>
                  <a:cubicBezTo>
                    <a:pt x="53398" y="109914"/>
                    <a:pt x="53398" y="109914"/>
                    <a:pt x="5340" y="109914"/>
                  </a:cubicBezTo>
                  <a:cubicBezTo>
                    <a:pt x="2670" y="109914"/>
                    <a:pt x="0" y="107444"/>
                    <a:pt x="0" y="104975"/>
                  </a:cubicBezTo>
                  <a:cubicBezTo>
                    <a:pt x="0" y="101271"/>
                    <a:pt x="2670" y="98801"/>
                    <a:pt x="5340" y="98801"/>
                  </a:cubicBezTo>
                  <a:close/>
                  <a:moveTo>
                    <a:pt x="164887" y="36888"/>
                  </a:moveTo>
                  <a:cubicBezTo>
                    <a:pt x="168826" y="36888"/>
                    <a:pt x="171451" y="40918"/>
                    <a:pt x="171451" y="43604"/>
                  </a:cubicBezTo>
                  <a:cubicBezTo>
                    <a:pt x="171451" y="46291"/>
                    <a:pt x="168826" y="48977"/>
                    <a:pt x="164887" y="48977"/>
                  </a:cubicBezTo>
                  <a:cubicBezTo>
                    <a:pt x="137320" y="48977"/>
                    <a:pt x="115003" y="71813"/>
                    <a:pt x="115003" y="100022"/>
                  </a:cubicBezTo>
                  <a:cubicBezTo>
                    <a:pt x="115003" y="104051"/>
                    <a:pt x="112377" y="106738"/>
                    <a:pt x="109752" y="106738"/>
                  </a:cubicBezTo>
                  <a:cubicBezTo>
                    <a:pt x="105814" y="106738"/>
                    <a:pt x="103188" y="104051"/>
                    <a:pt x="103188" y="100022"/>
                  </a:cubicBezTo>
                  <a:cubicBezTo>
                    <a:pt x="103188" y="65097"/>
                    <a:pt x="130756" y="36888"/>
                    <a:pt x="164887" y="36888"/>
                  </a:cubicBezTo>
                  <a:close/>
                  <a:moveTo>
                    <a:pt x="169069" y="9901"/>
                  </a:moveTo>
                  <a:cubicBezTo>
                    <a:pt x="219192" y="9901"/>
                    <a:pt x="258763" y="50650"/>
                    <a:pt x="258763" y="99286"/>
                  </a:cubicBezTo>
                  <a:cubicBezTo>
                    <a:pt x="258763" y="120318"/>
                    <a:pt x="253487" y="138721"/>
                    <a:pt x="240297" y="154495"/>
                  </a:cubicBezTo>
                  <a:cubicBezTo>
                    <a:pt x="215235" y="189986"/>
                    <a:pt x="221830" y="207075"/>
                    <a:pt x="221830" y="208389"/>
                  </a:cubicBezTo>
                  <a:cubicBezTo>
                    <a:pt x="223149" y="211018"/>
                    <a:pt x="221830" y="213647"/>
                    <a:pt x="217873" y="214962"/>
                  </a:cubicBezTo>
                  <a:cubicBezTo>
                    <a:pt x="215235" y="216276"/>
                    <a:pt x="212597" y="214962"/>
                    <a:pt x="211278" y="212333"/>
                  </a:cubicBezTo>
                  <a:cubicBezTo>
                    <a:pt x="209959" y="211018"/>
                    <a:pt x="200726" y="188672"/>
                    <a:pt x="231064" y="147923"/>
                  </a:cubicBezTo>
                  <a:cubicBezTo>
                    <a:pt x="241616" y="133463"/>
                    <a:pt x="248211" y="117689"/>
                    <a:pt x="248211" y="99286"/>
                  </a:cubicBezTo>
                  <a:cubicBezTo>
                    <a:pt x="248211" y="55908"/>
                    <a:pt x="212597" y="21731"/>
                    <a:pt x="169069" y="21731"/>
                  </a:cubicBezTo>
                  <a:cubicBezTo>
                    <a:pt x="125541" y="21731"/>
                    <a:pt x="89927" y="55908"/>
                    <a:pt x="89927" y="99286"/>
                  </a:cubicBezTo>
                  <a:cubicBezTo>
                    <a:pt x="89927" y="116375"/>
                    <a:pt x="96523" y="133463"/>
                    <a:pt x="107075" y="146608"/>
                  </a:cubicBezTo>
                  <a:cubicBezTo>
                    <a:pt x="107075" y="147923"/>
                    <a:pt x="107075" y="147923"/>
                    <a:pt x="107075" y="147923"/>
                  </a:cubicBezTo>
                  <a:cubicBezTo>
                    <a:pt x="137413" y="189986"/>
                    <a:pt x="129498" y="211018"/>
                    <a:pt x="128179" y="212333"/>
                  </a:cubicBezTo>
                  <a:cubicBezTo>
                    <a:pt x="126860" y="214962"/>
                    <a:pt x="124222" y="216276"/>
                    <a:pt x="122903" y="216276"/>
                  </a:cubicBezTo>
                  <a:cubicBezTo>
                    <a:pt x="121584" y="216276"/>
                    <a:pt x="120265" y="216276"/>
                    <a:pt x="120265" y="214962"/>
                  </a:cubicBezTo>
                  <a:cubicBezTo>
                    <a:pt x="117627" y="213647"/>
                    <a:pt x="116308" y="211018"/>
                    <a:pt x="117627" y="207075"/>
                  </a:cubicBezTo>
                  <a:cubicBezTo>
                    <a:pt x="117627" y="207075"/>
                    <a:pt x="124222" y="191301"/>
                    <a:pt x="97842" y="154495"/>
                  </a:cubicBezTo>
                  <a:cubicBezTo>
                    <a:pt x="84651" y="138721"/>
                    <a:pt x="79375" y="120318"/>
                    <a:pt x="79375" y="99286"/>
                  </a:cubicBezTo>
                  <a:cubicBezTo>
                    <a:pt x="79375" y="50650"/>
                    <a:pt x="118946" y="9901"/>
                    <a:pt x="169069" y="9901"/>
                  </a:cubicBezTo>
                  <a:close/>
                  <a:moveTo>
                    <a:pt x="39107" y="1482"/>
                  </a:moveTo>
                  <a:cubicBezTo>
                    <a:pt x="39107" y="1482"/>
                    <a:pt x="39107" y="1482"/>
                    <a:pt x="79917" y="31115"/>
                  </a:cubicBezTo>
                  <a:cubicBezTo>
                    <a:pt x="82550" y="33809"/>
                    <a:pt x="82550" y="37850"/>
                    <a:pt x="81234" y="40544"/>
                  </a:cubicBezTo>
                  <a:cubicBezTo>
                    <a:pt x="79917" y="41891"/>
                    <a:pt x="78601" y="43238"/>
                    <a:pt x="75968" y="43238"/>
                  </a:cubicBezTo>
                  <a:cubicBezTo>
                    <a:pt x="74651" y="43238"/>
                    <a:pt x="73335" y="41891"/>
                    <a:pt x="72019" y="41891"/>
                  </a:cubicBezTo>
                  <a:lnTo>
                    <a:pt x="32525" y="10911"/>
                  </a:lnTo>
                  <a:cubicBezTo>
                    <a:pt x="29892" y="8217"/>
                    <a:pt x="28575" y="5523"/>
                    <a:pt x="31208" y="2829"/>
                  </a:cubicBezTo>
                  <a:cubicBezTo>
                    <a:pt x="32525" y="135"/>
                    <a:pt x="36474" y="-1212"/>
                    <a:pt x="39107" y="1482"/>
                  </a:cubicBezTo>
                  <a:close/>
                  <a:moveTo>
                    <a:pt x="299086" y="1451"/>
                  </a:moveTo>
                  <a:cubicBezTo>
                    <a:pt x="301705" y="-1212"/>
                    <a:pt x="305634" y="119"/>
                    <a:pt x="306944" y="2782"/>
                  </a:cubicBezTo>
                  <a:cubicBezTo>
                    <a:pt x="309563" y="5445"/>
                    <a:pt x="308254" y="8108"/>
                    <a:pt x="305634" y="10771"/>
                  </a:cubicBezTo>
                  <a:cubicBezTo>
                    <a:pt x="305634" y="10771"/>
                    <a:pt x="305634" y="10771"/>
                    <a:pt x="267653" y="38732"/>
                  </a:cubicBezTo>
                  <a:cubicBezTo>
                    <a:pt x="266343" y="40063"/>
                    <a:pt x="265033" y="40063"/>
                    <a:pt x="265033" y="40063"/>
                  </a:cubicBezTo>
                  <a:cubicBezTo>
                    <a:pt x="262414" y="40063"/>
                    <a:pt x="261104" y="38732"/>
                    <a:pt x="259795" y="37400"/>
                  </a:cubicBezTo>
                  <a:cubicBezTo>
                    <a:pt x="257175" y="34737"/>
                    <a:pt x="258485" y="30743"/>
                    <a:pt x="261104" y="294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35" tIns="45717" rIns="91435" bIns="45717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810" y="221"/>
              <a:ext cx="1391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zh-CN" sz="2800" b="1" dirty="0">
                  <a:solidFill>
                    <a:schemeClr val="accent1"/>
                  </a:solidFill>
                  <a:latin typeface="Source Han Sans CN" charset="-122"/>
                  <a:ea typeface="Source Han Sans CN" charset="-122"/>
                  <a:cs typeface="Source Han Sans CN" charset="-122"/>
                </a:rPr>
                <a:t>知识讲解</a:t>
              </a:r>
              <a:endParaRPr kumimoji="1" lang="zh-CN" sz="2800" b="1" dirty="0">
                <a:solidFill>
                  <a:srgbClr val="C00000"/>
                </a:solidFill>
                <a:latin typeface="Source Han Sans CN" charset="-122"/>
                <a:ea typeface="Source Han Sans CN" charset="-122"/>
                <a:cs typeface="Source Han Sans CN" charset="-122"/>
              </a:endParaRPr>
            </a:p>
          </p:txBody>
        </p:sp>
      </p:grpSp>
      <p:sp>
        <p:nvSpPr>
          <p:cNvPr id="26" name="文本框 58"/>
          <p:cNvSpPr txBox="1"/>
          <p:nvPr/>
        </p:nvSpPr>
        <p:spPr>
          <a:xfrm>
            <a:off x="2805833" y="5895"/>
            <a:ext cx="254635" cy="383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58"/>
          <p:cNvSpPr txBox="1"/>
          <p:nvPr/>
        </p:nvSpPr>
        <p:spPr>
          <a:xfrm>
            <a:off x="384578" y="-3630"/>
            <a:ext cx="25844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50620" y="1042035"/>
            <a:ext cx="1019873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项目是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最高级容器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.prproj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），序列是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时间线剪辑单元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；一个项目可包含多个序列，序列不能脱离项目存在。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79830" y="1844675"/>
            <a:ext cx="9737725" cy="179959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一、项目（</a:t>
            </a:r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Project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）：工程总容器</a:t>
            </a:r>
            <a:endParaRPr lang="zh-CN" altLang="en-US" sz="16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核心定义</a:t>
            </a:r>
            <a:endParaRPr lang="zh-CN" altLang="en-US" sz="16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文件格式：</a:t>
            </a:r>
            <a:r>
              <a:rPr lang="en-US" altLang="zh-CN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.prproj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（仅存引用 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 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设置，不存原素材）</a:t>
            </a:r>
            <a:endParaRPr lang="zh-CN" altLang="en-US" sz="1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作用：统一管理</a:t>
            </a: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所有素材、序列、效果、标记、预设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，保存编辑进度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Adobe Help Center</a:t>
            </a:r>
            <a:endParaRPr lang="en-US" altLang="zh-CN" sz="1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特性：</a:t>
            </a: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非破坏性编辑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，不修改原文件；轻量化，仅存路径与参数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Adobe Help Center</a:t>
            </a:r>
            <a:endParaRPr lang="en-US" altLang="zh-CN" sz="1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79830" y="3736340"/>
            <a:ext cx="7706360" cy="143002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新建项目（</a:t>
            </a:r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 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种方式）</a:t>
            </a:r>
            <a:endParaRPr lang="zh-CN" altLang="en-US" sz="16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启动 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 → 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欢迎页 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 </a:t>
            </a: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新建项目</a:t>
            </a:r>
            <a:endParaRPr lang="zh-CN" altLang="en-US" sz="1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菜单：</a:t>
            </a: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文件 </a:t>
            </a:r>
            <a:r>
              <a:rPr lang="en-US" altLang="zh-CN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 </a:t>
            </a: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新建 </a:t>
            </a:r>
            <a:r>
              <a:rPr lang="en-US" altLang="zh-CN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 </a:t>
            </a: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（快捷键：</a:t>
            </a:r>
            <a:r>
              <a:rPr lang="en-US" altLang="zh-CN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Ctrl+Alt+N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1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项目面板空白处右键 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 </a:t>
            </a: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新建项目</a:t>
            </a:r>
            <a:endParaRPr lang="zh-CN" altLang="en-US" sz="1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4315" y="3574415"/>
            <a:ext cx="2759075" cy="2668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458" y="-456"/>
            <a:ext cx="12095485" cy="876254"/>
            <a:chOff x="76" y="-1"/>
            <a:chExt cx="19049" cy="1380"/>
          </a:xfrm>
        </p:grpSpPr>
        <p:cxnSp>
          <p:nvCxnSpPr>
            <p:cNvPr id="11" name="直接连接符 5"/>
            <p:cNvCxnSpPr/>
            <p:nvPr/>
          </p:nvCxnSpPr>
          <p:spPr>
            <a:xfrm>
              <a:off x="76" y="937"/>
              <a:ext cx="19049" cy="75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任意多边形: 形状 5"/>
            <p:cNvSpPr/>
            <p:nvPr/>
          </p:nvSpPr>
          <p:spPr>
            <a:xfrm rot="5400000">
              <a:off x="320" y="322"/>
              <a:ext cx="1380" cy="735"/>
            </a:xfrm>
            <a:custGeom>
              <a:avLst/>
              <a:gdLst>
                <a:gd name="connsiteX0" fmla="*/ 0 w 876303"/>
                <a:gd name="connsiteY0" fmla="*/ 466927 h 466928"/>
                <a:gd name="connsiteX1" fmla="*/ 0 w 876303"/>
                <a:gd name="connsiteY1" fmla="*/ 0 h 466928"/>
                <a:gd name="connsiteX2" fmla="*/ 642839 w 876303"/>
                <a:gd name="connsiteY2" fmla="*/ 0 h 466928"/>
                <a:gd name="connsiteX3" fmla="*/ 876303 w 876303"/>
                <a:gd name="connsiteY3" fmla="*/ 233464 h 466928"/>
                <a:gd name="connsiteX4" fmla="*/ 876302 w 876303"/>
                <a:gd name="connsiteY4" fmla="*/ 233464 h 466928"/>
                <a:gd name="connsiteX5" fmla="*/ 642838 w 876303"/>
                <a:gd name="connsiteY5" fmla="*/ 466928 h 46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6303" h="466928">
                  <a:moveTo>
                    <a:pt x="0" y="466927"/>
                  </a:moveTo>
                  <a:lnTo>
                    <a:pt x="0" y="0"/>
                  </a:lnTo>
                  <a:lnTo>
                    <a:pt x="642839" y="0"/>
                  </a:lnTo>
                  <a:cubicBezTo>
                    <a:pt x="771778" y="0"/>
                    <a:pt x="876303" y="104525"/>
                    <a:pt x="876303" y="233464"/>
                  </a:cubicBezTo>
                  <a:lnTo>
                    <a:pt x="876302" y="233464"/>
                  </a:lnTo>
                  <a:cubicBezTo>
                    <a:pt x="876302" y="362403"/>
                    <a:pt x="771777" y="466928"/>
                    <a:pt x="642838" y="4669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737" y="739"/>
              <a:ext cx="545" cy="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7"/>
            <p:cNvSpPr/>
            <p:nvPr/>
          </p:nvSpPr>
          <p:spPr>
            <a:xfrm>
              <a:off x="842" y="859"/>
              <a:ext cx="335" cy="306"/>
            </a:xfrm>
            <a:custGeom>
              <a:avLst/>
              <a:gdLst>
                <a:gd name="connsiteX0" fmla="*/ 138332 w 334963"/>
                <a:gd name="connsiteY0" fmla="*/ 262313 h 305176"/>
                <a:gd name="connsiteX1" fmla="*/ 143587 w 334963"/>
                <a:gd name="connsiteY1" fmla="*/ 267671 h 305176"/>
                <a:gd name="connsiteX2" fmla="*/ 143587 w 334963"/>
                <a:gd name="connsiteY2" fmla="*/ 279726 h 305176"/>
                <a:gd name="connsiteX3" fmla="*/ 169863 w 334963"/>
                <a:gd name="connsiteY3" fmla="*/ 291781 h 305176"/>
                <a:gd name="connsiteX4" fmla="*/ 196139 w 334963"/>
                <a:gd name="connsiteY4" fmla="*/ 279726 h 305176"/>
                <a:gd name="connsiteX5" fmla="*/ 196139 w 334963"/>
                <a:gd name="connsiteY5" fmla="*/ 267671 h 305176"/>
                <a:gd name="connsiteX6" fmla="*/ 201394 w 334963"/>
                <a:gd name="connsiteY6" fmla="*/ 262313 h 305176"/>
                <a:gd name="connsiteX7" fmla="*/ 207963 w 334963"/>
                <a:gd name="connsiteY7" fmla="*/ 267671 h 305176"/>
                <a:gd name="connsiteX8" fmla="*/ 207963 w 334963"/>
                <a:gd name="connsiteY8" fmla="*/ 283745 h 305176"/>
                <a:gd name="connsiteX9" fmla="*/ 204022 w 334963"/>
                <a:gd name="connsiteY9" fmla="*/ 289102 h 305176"/>
                <a:gd name="connsiteX10" fmla="*/ 172491 w 334963"/>
                <a:gd name="connsiteY10" fmla="*/ 303837 h 305176"/>
                <a:gd name="connsiteX11" fmla="*/ 169863 w 334963"/>
                <a:gd name="connsiteY11" fmla="*/ 305176 h 305176"/>
                <a:gd name="connsiteX12" fmla="*/ 167236 w 334963"/>
                <a:gd name="connsiteY12" fmla="*/ 303837 h 305176"/>
                <a:gd name="connsiteX13" fmla="*/ 135705 w 334963"/>
                <a:gd name="connsiteY13" fmla="*/ 289102 h 305176"/>
                <a:gd name="connsiteX14" fmla="*/ 131763 w 334963"/>
                <a:gd name="connsiteY14" fmla="*/ 283745 h 305176"/>
                <a:gd name="connsiteX15" fmla="*/ 131763 w 334963"/>
                <a:gd name="connsiteY15" fmla="*/ 267671 h 305176"/>
                <a:gd name="connsiteX16" fmla="*/ 138332 w 334963"/>
                <a:gd name="connsiteY16" fmla="*/ 262313 h 305176"/>
                <a:gd name="connsiteX17" fmla="*/ 128043 w 334963"/>
                <a:gd name="connsiteY17" fmla="*/ 230563 h 305176"/>
                <a:gd name="connsiteX18" fmla="*/ 125413 w 334963"/>
                <a:gd name="connsiteY18" fmla="*/ 233341 h 305176"/>
                <a:gd name="connsiteX19" fmla="*/ 125413 w 334963"/>
                <a:gd name="connsiteY19" fmla="*/ 238898 h 305176"/>
                <a:gd name="connsiteX20" fmla="*/ 128043 w 334963"/>
                <a:gd name="connsiteY20" fmla="*/ 241676 h 305176"/>
                <a:gd name="connsiteX21" fmla="*/ 206922 w 334963"/>
                <a:gd name="connsiteY21" fmla="*/ 241676 h 305176"/>
                <a:gd name="connsiteX22" fmla="*/ 209551 w 334963"/>
                <a:gd name="connsiteY22" fmla="*/ 238898 h 305176"/>
                <a:gd name="connsiteX23" fmla="*/ 209551 w 334963"/>
                <a:gd name="connsiteY23" fmla="*/ 233341 h 305176"/>
                <a:gd name="connsiteX24" fmla="*/ 206922 w 334963"/>
                <a:gd name="connsiteY24" fmla="*/ 230563 h 305176"/>
                <a:gd name="connsiteX25" fmla="*/ 128043 w 334963"/>
                <a:gd name="connsiteY25" fmla="*/ 230563 h 305176"/>
                <a:gd name="connsiteX26" fmla="*/ 128781 w 334963"/>
                <a:gd name="connsiteY26" fmla="*/ 219451 h 305176"/>
                <a:gd name="connsiteX27" fmla="*/ 207769 w 334963"/>
                <a:gd name="connsiteY27" fmla="*/ 219451 h 305176"/>
                <a:gd name="connsiteX28" fmla="*/ 222250 w 334963"/>
                <a:gd name="connsiteY28" fmla="*/ 233556 h 305176"/>
                <a:gd name="connsiteX29" fmla="*/ 222250 w 334963"/>
                <a:gd name="connsiteY29" fmla="*/ 238684 h 305176"/>
                <a:gd name="connsiteX30" fmla="*/ 207769 w 334963"/>
                <a:gd name="connsiteY30" fmla="*/ 252789 h 305176"/>
                <a:gd name="connsiteX31" fmla="*/ 128781 w 334963"/>
                <a:gd name="connsiteY31" fmla="*/ 252789 h 305176"/>
                <a:gd name="connsiteX32" fmla="*/ 114300 w 334963"/>
                <a:gd name="connsiteY32" fmla="*/ 238684 h 305176"/>
                <a:gd name="connsiteX33" fmla="*/ 114300 w 334963"/>
                <a:gd name="connsiteY33" fmla="*/ 233556 h 305176"/>
                <a:gd name="connsiteX34" fmla="*/ 128781 w 334963"/>
                <a:gd name="connsiteY34" fmla="*/ 219451 h 305176"/>
                <a:gd name="connsiteX35" fmla="*/ 266120 w 334963"/>
                <a:gd name="connsiteY35" fmla="*/ 168353 h 305176"/>
                <a:gd name="connsiteX36" fmla="*/ 305614 w 334963"/>
                <a:gd name="connsiteY36" fmla="*/ 198019 h 305176"/>
                <a:gd name="connsiteX37" fmla="*/ 306930 w 334963"/>
                <a:gd name="connsiteY37" fmla="*/ 205758 h 305176"/>
                <a:gd name="connsiteX38" fmla="*/ 301664 w 334963"/>
                <a:gd name="connsiteY38" fmla="*/ 208338 h 305176"/>
                <a:gd name="connsiteX39" fmla="*/ 299032 w 334963"/>
                <a:gd name="connsiteY39" fmla="*/ 207048 h 305176"/>
                <a:gd name="connsiteX40" fmla="*/ 259538 w 334963"/>
                <a:gd name="connsiteY40" fmla="*/ 178672 h 305176"/>
                <a:gd name="connsiteX41" fmla="*/ 258221 w 334963"/>
                <a:gd name="connsiteY41" fmla="*/ 169643 h 305176"/>
                <a:gd name="connsiteX42" fmla="*/ 266120 w 334963"/>
                <a:gd name="connsiteY42" fmla="*/ 168353 h 305176"/>
                <a:gd name="connsiteX43" fmla="*/ 75093 w 334963"/>
                <a:gd name="connsiteY43" fmla="*/ 166503 h 305176"/>
                <a:gd name="connsiteX44" fmla="*/ 83067 w 334963"/>
                <a:gd name="connsiteY44" fmla="*/ 167810 h 305176"/>
                <a:gd name="connsiteX45" fmla="*/ 81738 w 334963"/>
                <a:gd name="connsiteY45" fmla="*/ 175654 h 305176"/>
                <a:gd name="connsiteX46" fmla="*/ 39208 w 334963"/>
                <a:gd name="connsiteY46" fmla="*/ 207031 h 305176"/>
                <a:gd name="connsiteX47" fmla="*/ 35221 w 334963"/>
                <a:gd name="connsiteY47" fmla="*/ 208338 h 305176"/>
                <a:gd name="connsiteX48" fmla="*/ 31233 w 334963"/>
                <a:gd name="connsiteY48" fmla="*/ 205723 h 305176"/>
                <a:gd name="connsiteX49" fmla="*/ 32562 w 334963"/>
                <a:gd name="connsiteY49" fmla="*/ 197879 h 305176"/>
                <a:gd name="connsiteX50" fmla="*/ 75093 w 334963"/>
                <a:gd name="connsiteY50" fmla="*/ 166503 h 305176"/>
                <a:gd name="connsiteX51" fmla="*/ 284569 w 334963"/>
                <a:gd name="connsiteY51" fmla="*/ 98801 h 305176"/>
                <a:gd name="connsiteX52" fmla="*/ 329795 w 334963"/>
                <a:gd name="connsiteY52" fmla="*/ 98801 h 305176"/>
                <a:gd name="connsiteX53" fmla="*/ 334963 w 334963"/>
                <a:gd name="connsiteY53" fmla="*/ 104975 h 305176"/>
                <a:gd name="connsiteX54" fmla="*/ 329795 w 334963"/>
                <a:gd name="connsiteY54" fmla="*/ 109914 h 305176"/>
                <a:gd name="connsiteX55" fmla="*/ 284569 w 334963"/>
                <a:gd name="connsiteY55" fmla="*/ 109914 h 305176"/>
                <a:gd name="connsiteX56" fmla="*/ 279400 w 334963"/>
                <a:gd name="connsiteY56" fmla="*/ 104975 h 305176"/>
                <a:gd name="connsiteX57" fmla="*/ 284569 w 334963"/>
                <a:gd name="connsiteY57" fmla="*/ 98801 h 305176"/>
                <a:gd name="connsiteX58" fmla="*/ 5340 w 334963"/>
                <a:gd name="connsiteY58" fmla="*/ 98801 h 305176"/>
                <a:gd name="connsiteX59" fmla="*/ 53398 w 334963"/>
                <a:gd name="connsiteY59" fmla="*/ 98801 h 305176"/>
                <a:gd name="connsiteX60" fmla="*/ 58738 w 334963"/>
                <a:gd name="connsiteY60" fmla="*/ 104975 h 305176"/>
                <a:gd name="connsiteX61" fmla="*/ 53398 w 334963"/>
                <a:gd name="connsiteY61" fmla="*/ 109914 h 305176"/>
                <a:gd name="connsiteX62" fmla="*/ 5340 w 334963"/>
                <a:gd name="connsiteY62" fmla="*/ 109914 h 305176"/>
                <a:gd name="connsiteX63" fmla="*/ 0 w 334963"/>
                <a:gd name="connsiteY63" fmla="*/ 104975 h 305176"/>
                <a:gd name="connsiteX64" fmla="*/ 5340 w 334963"/>
                <a:gd name="connsiteY64" fmla="*/ 98801 h 305176"/>
                <a:gd name="connsiteX65" fmla="*/ 164887 w 334963"/>
                <a:gd name="connsiteY65" fmla="*/ 36888 h 305176"/>
                <a:gd name="connsiteX66" fmla="*/ 171451 w 334963"/>
                <a:gd name="connsiteY66" fmla="*/ 43604 h 305176"/>
                <a:gd name="connsiteX67" fmla="*/ 164887 w 334963"/>
                <a:gd name="connsiteY67" fmla="*/ 48977 h 305176"/>
                <a:gd name="connsiteX68" fmla="*/ 115003 w 334963"/>
                <a:gd name="connsiteY68" fmla="*/ 100022 h 305176"/>
                <a:gd name="connsiteX69" fmla="*/ 109752 w 334963"/>
                <a:gd name="connsiteY69" fmla="*/ 106738 h 305176"/>
                <a:gd name="connsiteX70" fmla="*/ 103188 w 334963"/>
                <a:gd name="connsiteY70" fmla="*/ 100022 h 305176"/>
                <a:gd name="connsiteX71" fmla="*/ 164887 w 334963"/>
                <a:gd name="connsiteY71" fmla="*/ 36888 h 305176"/>
                <a:gd name="connsiteX72" fmla="*/ 169069 w 334963"/>
                <a:gd name="connsiteY72" fmla="*/ 9901 h 305176"/>
                <a:gd name="connsiteX73" fmla="*/ 258763 w 334963"/>
                <a:gd name="connsiteY73" fmla="*/ 99286 h 305176"/>
                <a:gd name="connsiteX74" fmla="*/ 240297 w 334963"/>
                <a:gd name="connsiteY74" fmla="*/ 154495 h 305176"/>
                <a:gd name="connsiteX75" fmla="*/ 221830 w 334963"/>
                <a:gd name="connsiteY75" fmla="*/ 208389 h 305176"/>
                <a:gd name="connsiteX76" fmla="*/ 217873 w 334963"/>
                <a:gd name="connsiteY76" fmla="*/ 214962 h 305176"/>
                <a:gd name="connsiteX77" fmla="*/ 211278 w 334963"/>
                <a:gd name="connsiteY77" fmla="*/ 212333 h 305176"/>
                <a:gd name="connsiteX78" fmla="*/ 231064 w 334963"/>
                <a:gd name="connsiteY78" fmla="*/ 147923 h 305176"/>
                <a:gd name="connsiteX79" fmla="*/ 248211 w 334963"/>
                <a:gd name="connsiteY79" fmla="*/ 99286 h 305176"/>
                <a:gd name="connsiteX80" fmla="*/ 169069 w 334963"/>
                <a:gd name="connsiteY80" fmla="*/ 21731 h 305176"/>
                <a:gd name="connsiteX81" fmla="*/ 89927 w 334963"/>
                <a:gd name="connsiteY81" fmla="*/ 99286 h 305176"/>
                <a:gd name="connsiteX82" fmla="*/ 107075 w 334963"/>
                <a:gd name="connsiteY82" fmla="*/ 146608 h 305176"/>
                <a:gd name="connsiteX83" fmla="*/ 107075 w 334963"/>
                <a:gd name="connsiteY83" fmla="*/ 147923 h 305176"/>
                <a:gd name="connsiteX84" fmla="*/ 128179 w 334963"/>
                <a:gd name="connsiteY84" fmla="*/ 212333 h 305176"/>
                <a:gd name="connsiteX85" fmla="*/ 122903 w 334963"/>
                <a:gd name="connsiteY85" fmla="*/ 216276 h 305176"/>
                <a:gd name="connsiteX86" fmla="*/ 120265 w 334963"/>
                <a:gd name="connsiteY86" fmla="*/ 214962 h 305176"/>
                <a:gd name="connsiteX87" fmla="*/ 117627 w 334963"/>
                <a:gd name="connsiteY87" fmla="*/ 207075 h 305176"/>
                <a:gd name="connsiteX88" fmla="*/ 97842 w 334963"/>
                <a:gd name="connsiteY88" fmla="*/ 154495 h 305176"/>
                <a:gd name="connsiteX89" fmla="*/ 79375 w 334963"/>
                <a:gd name="connsiteY89" fmla="*/ 99286 h 305176"/>
                <a:gd name="connsiteX90" fmla="*/ 169069 w 334963"/>
                <a:gd name="connsiteY90" fmla="*/ 9901 h 305176"/>
                <a:gd name="connsiteX91" fmla="*/ 39107 w 334963"/>
                <a:gd name="connsiteY91" fmla="*/ 1482 h 305176"/>
                <a:gd name="connsiteX92" fmla="*/ 79917 w 334963"/>
                <a:gd name="connsiteY92" fmla="*/ 31115 h 305176"/>
                <a:gd name="connsiteX93" fmla="*/ 81234 w 334963"/>
                <a:gd name="connsiteY93" fmla="*/ 40544 h 305176"/>
                <a:gd name="connsiteX94" fmla="*/ 75968 w 334963"/>
                <a:gd name="connsiteY94" fmla="*/ 43238 h 305176"/>
                <a:gd name="connsiteX95" fmla="*/ 72019 w 334963"/>
                <a:gd name="connsiteY95" fmla="*/ 41891 h 305176"/>
                <a:gd name="connsiteX96" fmla="*/ 32525 w 334963"/>
                <a:gd name="connsiteY96" fmla="*/ 10911 h 305176"/>
                <a:gd name="connsiteX97" fmla="*/ 31208 w 334963"/>
                <a:gd name="connsiteY97" fmla="*/ 2829 h 305176"/>
                <a:gd name="connsiteX98" fmla="*/ 39107 w 334963"/>
                <a:gd name="connsiteY98" fmla="*/ 1482 h 305176"/>
                <a:gd name="connsiteX99" fmla="*/ 299086 w 334963"/>
                <a:gd name="connsiteY99" fmla="*/ 1451 h 305176"/>
                <a:gd name="connsiteX100" fmla="*/ 306944 w 334963"/>
                <a:gd name="connsiteY100" fmla="*/ 2782 h 305176"/>
                <a:gd name="connsiteX101" fmla="*/ 305634 w 334963"/>
                <a:gd name="connsiteY101" fmla="*/ 10771 h 305176"/>
                <a:gd name="connsiteX102" fmla="*/ 267653 w 334963"/>
                <a:gd name="connsiteY102" fmla="*/ 38732 h 305176"/>
                <a:gd name="connsiteX103" fmla="*/ 265033 w 334963"/>
                <a:gd name="connsiteY103" fmla="*/ 40063 h 305176"/>
                <a:gd name="connsiteX104" fmla="*/ 259795 w 334963"/>
                <a:gd name="connsiteY104" fmla="*/ 37400 h 305176"/>
                <a:gd name="connsiteX105" fmla="*/ 261104 w 334963"/>
                <a:gd name="connsiteY105" fmla="*/ 29411 h 30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4963" h="305176">
                  <a:moveTo>
                    <a:pt x="138332" y="262313"/>
                  </a:moveTo>
                  <a:cubicBezTo>
                    <a:pt x="140960" y="262313"/>
                    <a:pt x="143587" y="264992"/>
                    <a:pt x="143587" y="267671"/>
                  </a:cubicBezTo>
                  <a:cubicBezTo>
                    <a:pt x="143587" y="267671"/>
                    <a:pt x="143587" y="267671"/>
                    <a:pt x="143587" y="279726"/>
                  </a:cubicBezTo>
                  <a:cubicBezTo>
                    <a:pt x="143587" y="279726"/>
                    <a:pt x="143587" y="279726"/>
                    <a:pt x="169863" y="291781"/>
                  </a:cubicBezTo>
                  <a:cubicBezTo>
                    <a:pt x="169863" y="291781"/>
                    <a:pt x="169863" y="291781"/>
                    <a:pt x="196139" y="279726"/>
                  </a:cubicBezTo>
                  <a:cubicBezTo>
                    <a:pt x="196139" y="279726"/>
                    <a:pt x="196139" y="279726"/>
                    <a:pt x="196139" y="267671"/>
                  </a:cubicBezTo>
                  <a:cubicBezTo>
                    <a:pt x="196139" y="264992"/>
                    <a:pt x="198767" y="262313"/>
                    <a:pt x="201394" y="262313"/>
                  </a:cubicBezTo>
                  <a:cubicBezTo>
                    <a:pt x="205336" y="262313"/>
                    <a:pt x="207963" y="264992"/>
                    <a:pt x="207963" y="267671"/>
                  </a:cubicBezTo>
                  <a:cubicBezTo>
                    <a:pt x="207963" y="267671"/>
                    <a:pt x="207963" y="267671"/>
                    <a:pt x="207963" y="283745"/>
                  </a:cubicBezTo>
                  <a:cubicBezTo>
                    <a:pt x="207963" y="285084"/>
                    <a:pt x="206649" y="287763"/>
                    <a:pt x="204022" y="289102"/>
                  </a:cubicBezTo>
                  <a:cubicBezTo>
                    <a:pt x="204022" y="289102"/>
                    <a:pt x="204022" y="289102"/>
                    <a:pt x="172491" y="303837"/>
                  </a:cubicBezTo>
                  <a:cubicBezTo>
                    <a:pt x="171177" y="303837"/>
                    <a:pt x="171177" y="305176"/>
                    <a:pt x="169863" y="305176"/>
                  </a:cubicBezTo>
                  <a:cubicBezTo>
                    <a:pt x="168549" y="305176"/>
                    <a:pt x="168549" y="303837"/>
                    <a:pt x="167236" y="303837"/>
                  </a:cubicBezTo>
                  <a:cubicBezTo>
                    <a:pt x="167236" y="303837"/>
                    <a:pt x="167236" y="303837"/>
                    <a:pt x="135705" y="289102"/>
                  </a:cubicBezTo>
                  <a:cubicBezTo>
                    <a:pt x="133077" y="287763"/>
                    <a:pt x="131763" y="286423"/>
                    <a:pt x="131763" y="283745"/>
                  </a:cubicBezTo>
                  <a:cubicBezTo>
                    <a:pt x="131763" y="283745"/>
                    <a:pt x="131763" y="283745"/>
                    <a:pt x="131763" y="267671"/>
                  </a:cubicBezTo>
                  <a:cubicBezTo>
                    <a:pt x="131763" y="264992"/>
                    <a:pt x="134391" y="262313"/>
                    <a:pt x="138332" y="262313"/>
                  </a:cubicBezTo>
                  <a:close/>
                  <a:moveTo>
                    <a:pt x="128043" y="230563"/>
                  </a:moveTo>
                  <a:cubicBezTo>
                    <a:pt x="126728" y="230563"/>
                    <a:pt x="125413" y="231952"/>
                    <a:pt x="125413" y="233341"/>
                  </a:cubicBezTo>
                  <a:cubicBezTo>
                    <a:pt x="125413" y="233341"/>
                    <a:pt x="125413" y="233341"/>
                    <a:pt x="125413" y="238898"/>
                  </a:cubicBezTo>
                  <a:cubicBezTo>
                    <a:pt x="125413" y="240287"/>
                    <a:pt x="126728" y="241676"/>
                    <a:pt x="128043" y="241676"/>
                  </a:cubicBezTo>
                  <a:cubicBezTo>
                    <a:pt x="128043" y="241676"/>
                    <a:pt x="128043" y="241676"/>
                    <a:pt x="206922" y="241676"/>
                  </a:cubicBezTo>
                  <a:cubicBezTo>
                    <a:pt x="208237" y="241676"/>
                    <a:pt x="209551" y="240287"/>
                    <a:pt x="209551" y="238898"/>
                  </a:cubicBezTo>
                  <a:cubicBezTo>
                    <a:pt x="209551" y="238898"/>
                    <a:pt x="209551" y="238898"/>
                    <a:pt x="209551" y="233341"/>
                  </a:cubicBezTo>
                  <a:cubicBezTo>
                    <a:pt x="209551" y="231952"/>
                    <a:pt x="208237" y="230563"/>
                    <a:pt x="206922" y="230563"/>
                  </a:cubicBezTo>
                  <a:cubicBezTo>
                    <a:pt x="206922" y="230563"/>
                    <a:pt x="206922" y="230563"/>
                    <a:pt x="128043" y="230563"/>
                  </a:cubicBezTo>
                  <a:close/>
                  <a:moveTo>
                    <a:pt x="128781" y="219451"/>
                  </a:moveTo>
                  <a:cubicBezTo>
                    <a:pt x="128781" y="219451"/>
                    <a:pt x="128781" y="219451"/>
                    <a:pt x="207769" y="219451"/>
                  </a:cubicBezTo>
                  <a:cubicBezTo>
                    <a:pt x="215668" y="219451"/>
                    <a:pt x="222250" y="225862"/>
                    <a:pt x="222250" y="233556"/>
                  </a:cubicBezTo>
                  <a:cubicBezTo>
                    <a:pt x="222250" y="233556"/>
                    <a:pt x="222250" y="233556"/>
                    <a:pt x="222250" y="238684"/>
                  </a:cubicBezTo>
                  <a:cubicBezTo>
                    <a:pt x="222250" y="246378"/>
                    <a:pt x="215668" y="252789"/>
                    <a:pt x="207769" y="252789"/>
                  </a:cubicBezTo>
                  <a:cubicBezTo>
                    <a:pt x="207769" y="252789"/>
                    <a:pt x="207769" y="252789"/>
                    <a:pt x="128781" y="252789"/>
                  </a:cubicBezTo>
                  <a:cubicBezTo>
                    <a:pt x="120883" y="252789"/>
                    <a:pt x="114300" y="246378"/>
                    <a:pt x="114300" y="238684"/>
                  </a:cubicBezTo>
                  <a:cubicBezTo>
                    <a:pt x="114300" y="238684"/>
                    <a:pt x="114300" y="238684"/>
                    <a:pt x="114300" y="233556"/>
                  </a:cubicBezTo>
                  <a:cubicBezTo>
                    <a:pt x="114300" y="225862"/>
                    <a:pt x="120883" y="219451"/>
                    <a:pt x="128781" y="219451"/>
                  </a:cubicBezTo>
                  <a:close/>
                  <a:moveTo>
                    <a:pt x="266120" y="168353"/>
                  </a:moveTo>
                  <a:cubicBezTo>
                    <a:pt x="266120" y="168353"/>
                    <a:pt x="266120" y="168353"/>
                    <a:pt x="305614" y="198019"/>
                  </a:cubicBezTo>
                  <a:cubicBezTo>
                    <a:pt x="308247" y="199309"/>
                    <a:pt x="309563" y="203179"/>
                    <a:pt x="306930" y="205758"/>
                  </a:cubicBezTo>
                  <a:cubicBezTo>
                    <a:pt x="305614" y="207048"/>
                    <a:pt x="304297" y="208338"/>
                    <a:pt x="301664" y="208338"/>
                  </a:cubicBezTo>
                  <a:cubicBezTo>
                    <a:pt x="301664" y="208338"/>
                    <a:pt x="300348" y="208338"/>
                    <a:pt x="299032" y="207048"/>
                  </a:cubicBezTo>
                  <a:cubicBezTo>
                    <a:pt x="299032" y="207048"/>
                    <a:pt x="299032" y="207048"/>
                    <a:pt x="259538" y="178672"/>
                  </a:cubicBezTo>
                  <a:cubicBezTo>
                    <a:pt x="256905" y="176092"/>
                    <a:pt x="255588" y="172222"/>
                    <a:pt x="258221" y="169643"/>
                  </a:cubicBezTo>
                  <a:cubicBezTo>
                    <a:pt x="259538" y="167063"/>
                    <a:pt x="263487" y="167063"/>
                    <a:pt x="266120" y="168353"/>
                  </a:cubicBezTo>
                  <a:close/>
                  <a:moveTo>
                    <a:pt x="75093" y="166503"/>
                  </a:moveTo>
                  <a:cubicBezTo>
                    <a:pt x="77751" y="163888"/>
                    <a:pt x="81738" y="165195"/>
                    <a:pt x="83067" y="167810"/>
                  </a:cubicBezTo>
                  <a:cubicBezTo>
                    <a:pt x="85725" y="170425"/>
                    <a:pt x="84396" y="174347"/>
                    <a:pt x="81738" y="175654"/>
                  </a:cubicBezTo>
                  <a:cubicBezTo>
                    <a:pt x="81738" y="175654"/>
                    <a:pt x="81738" y="175654"/>
                    <a:pt x="39208" y="207031"/>
                  </a:cubicBezTo>
                  <a:cubicBezTo>
                    <a:pt x="37879" y="208338"/>
                    <a:pt x="36550" y="208338"/>
                    <a:pt x="35221" y="208338"/>
                  </a:cubicBezTo>
                  <a:cubicBezTo>
                    <a:pt x="33892" y="208338"/>
                    <a:pt x="31233" y="207031"/>
                    <a:pt x="31233" y="205723"/>
                  </a:cubicBezTo>
                  <a:cubicBezTo>
                    <a:pt x="28575" y="203109"/>
                    <a:pt x="29904" y="199187"/>
                    <a:pt x="32562" y="197879"/>
                  </a:cubicBezTo>
                  <a:cubicBezTo>
                    <a:pt x="32562" y="197879"/>
                    <a:pt x="32562" y="197879"/>
                    <a:pt x="75093" y="166503"/>
                  </a:cubicBezTo>
                  <a:close/>
                  <a:moveTo>
                    <a:pt x="284569" y="98801"/>
                  </a:moveTo>
                  <a:cubicBezTo>
                    <a:pt x="284569" y="98801"/>
                    <a:pt x="284569" y="98801"/>
                    <a:pt x="329795" y="98801"/>
                  </a:cubicBezTo>
                  <a:cubicBezTo>
                    <a:pt x="332379" y="98801"/>
                    <a:pt x="334963" y="101271"/>
                    <a:pt x="334963" y="104975"/>
                  </a:cubicBezTo>
                  <a:cubicBezTo>
                    <a:pt x="334963" y="107444"/>
                    <a:pt x="332379" y="109914"/>
                    <a:pt x="329795" y="109914"/>
                  </a:cubicBezTo>
                  <a:cubicBezTo>
                    <a:pt x="329795" y="109914"/>
                    <a:pt x="329795" y="109914"/>
                    <a:pt x="284569" y="109914"/>
                  </a:cubicBezTo>
                  <a:cubicBezTo>
                    <a:pt x="281985" y="109914"/>
                    <a:pt x="279400" y="107444"/>
                    <a:pt x="279400" y="104975"/>
                  </a:cubicBezTo>
                  <a:cubicBezTo>
                    <a:pt x="279400" y="101271"/>
                    <a:pt x="281985" y="98801"/>
                    <a:pt x="284569" y="98801"/>
                  </a:cubicBezTo>
                  <a:close/>
                  <a:moveTo>
                    <a:pt x="5340" y="98801"/>
                  </a:moveTo>
                  <a:cubicBezTo>
                    <a:pt x="5340" y="98801"/>
                    <a:pt x="5340" y="98801"/>
                    <a:pt x="53398" y="98801"/>
                  </a:cubicBezTo>
                  <a:cubicBezTo>
                    <a:pt x="56068" y="98801"/>
                    <a:pt x="58738" y="101271"/>
                    <a:pt x="58738" y="104975"/>
                  </a:cubicBezTo>
                  <a:cubicBezTo>
                    <a:pt x="58738" y="107444"/>
                    <a:pt x="56068" y="109914"/>
                    <a:pt x="53398" y="109914"/>
                  </a:cubicBezTo>
                  <a:cubicBezTo>
                    <a:pt x="53398" y="109914"/>
                    <a:pt x="53398" y="109914"/>
                    <a:pt x="5340" y="109914"/>
                  </a:cubicBezTo>
                  <a:cubicBezTo>
                    <a:pt x="2670" y="109914"/>
                    <a:pt x="0" y="107444"/>
                    <a:pt x="0" y="104975"/>
                  </a:cubicBezTo>
                  <a:cubicBezTo>
                    <a:pt x="0" y="101271"/>
                    <a:pt x="2670" y="98801"/>
                    <a:pt x="5340" y="98801"/>
                  </a:cubicBezTo>
                  <a:close/>
                  <a:moveTo>
                    <a:pt x="164887" y="36888"/>
                  </a:moveTo>
                  <a:cubicBezTo>
                    <a:pt x="168826" y="36888"/>
                    <a:pt x="171451" y="40918"/>
                    <a:pt x="171451" y="43604"/>
                  </a:cubicBezTo>
                  <a:cubicBezTo>
                    <a:pt x="171451" y="46291"/>
                    <a:pt x="168826" y="48977"/>
                    <a:pt x="164887" y="48977"/>
                  </a:cubicBezTo>
                  <a:cubicBezTo>
                    <a:pt x="137320" y="48977"/>
                    <a:pt x="115003" y="71813"/>
                    <a:pt x="115003" y="100022"/>
                  </a:cubicBezTo>
                  <a:cubicBezTo>
                    <a:pt x="115003" y="104051"/>
                    <a:pt x="112377" y="106738"/>
                    <a:pt x="109752" y="106738"/>
                  </a:cubicBezTo>
                  <a:cubicBezTo>
                    <a:pt x="105814" y="106738"/>
                    <a:pt x="103188" y="104051"/>
                    <a:pt x="103188" y="100022"/>
                  </a:cubicBezTo>
                  <a:cubicBezTo>
                    <a:pt x="103188" y="65097"/>
                    <a:pt x="130756" y="36888"/>
                    <a:pt x="164887" y="36888"/>
                  </a:cubicBezTo>
                  <a:close/>
                  <a:moveTo>
                    <a:pt x="169069" y="9901"/>
                  </a:moveTo>
                  <a:cubicBezTo>
                    <a:pt x="219192" y="9901"/>
                    <a:pt x="258763" y="50650"/>
                    <a:pt x="258763" y="99286"/>
                  </a:cubicBezTo>
                  <a:cubicBezTo>
                    <a:pt x="258763" y="120318"/>
                    <a:pt x="253487" y="138721"/>
                    <a:pt x="240297" y="154495"/>
                  </a:cubicBezTo>
                  <a:cubicBezTo>
                    <a:pt x="215235" y="189986"/>
                    <a:pt x="221830" y="207075"/>
                    <a:pt x="221830" y="208389"/>
                  </a:cubicBezTo>
                  <a:cubicBezTo>
                    <a:pt x="223149" y="211018"/>
                    <a:pt x="221830" y="213647"/>
                    <a:pt x="217873" y="214962"/>
                  </a:cubicBezTo>
                  <a:cubicBezTo>
                    <a:pt x="215235" y="216276"/>
                    <a:pt x="212597" y="214962"/>
                    <a:pt x="211278" y="212333"/>
                  </a:cubicBezTo>
                  <a:cubicBezTo>
                    <a:pt x="209959" y="211018"/>
                    <a:pt x="200726" y="188672"/>
                    <a:pt x="231064" y="147923"/>
                  </a:cubicBezTo>
                  <a:cubicBezTo>
                    <a:pt x="241616" y="133463"/>
                    <a:pt x="248211" y="117689"/>
                    <a:pt x="248211" y="99286"/>
                  </a:cubicBezTo>
                  <a:cubicBezTo>
                    <a:pt x="248211" y="55908"/>
                    <a:pt x="212597" y="21731"/>
                    <a:pt x="169069" y="21731"/>
                  </a:cubicBezTo>
                  <a:cubicBezTo>
                    <a:pt x="125541" y="21731"/>
                    <a:pt x="89927" y="55908"/>
                    <a:pt x="89927" y="99286"/>
                  </a:cubicBezTo>
                  <a:cubicBezTo>
                    <a:pt x="89927" y="116375"/>
                    <a:pt x="96523" y="133463"/>
                    <a:pt x="107075" y="146608"/>
                  </a:cubicBezTo>
                  <a:cubicBezTo>
                    <a:pt x="107075" y="147923"/>
                    <a:pt x="107075" y="147923"/>
                    <a:pt x="107075" y="147923"/>
                  </a:cubicBezTo>
                  <a:cubicBezTo>
                    <a:pt x="137413" y="189986"/>
                    <a:pt x="129498" y="211018"/>
                    <a:pt x="128179" y="212333"/>
                  </a:cubicBezTo>
                  <a:cubicBezTo>
                    <a:pt x="126860" y="214962"/>
                    <a:pt x="124222" y="216276"/>
                    <a:pt x="122903" y="216276"/>
                  </a:cubicBezTo>
                  <a:cubicBezTo>
                    <a:pt x="121584" y="216276"/>
                    <a:pt x="120265" y="216276"/>
                    <a:pt x="120265" y="214962"/>
                  </a:cubicBezTo>
                  <a:cubicBezTo>
                    <a:pt x="117627" y="213647"/>
                    <a:pt x="116308" y="211018"/>
                    <a:pt x="117627" y="207075"/>
                  </a:cubicBezTo>
                  <a:cubicBezTo>
                    <a:pt x="117627" y="207075"/>
                    <a:pt x="124222" y="191301"/>
                    <a:pt x="97842" y="154495"/>
                  </a:cubicBezTo>
                  <a:cubicBezTo>
                    <a:pt x="84651" y="138721"/>
                    <a:pt x="79375" y="120318"/>
                    <a:pt x="79375" y="99286"/>
                  </a:cubicBezTo>
                  <a:cubicBezTo>
                    <a:pt x="79375" y="50650"/>
                    <a:pt x="118946" y="9901"/>
                    <a:pt x="169069" y="9901"/>
                  </a:cubicBezTo>
                  <a:close/>
                  <a:moveTo>
                    <a:pt x="39107" y="1482"/>
                  </a:moveTo>
                  <a:cubicBezTo>
                    <a:pt x="39107" y="1482"/>
                    <a:pt x="39107" y="1482"/>
                    <a:pt x="79917" y="31115"/>
                  </a:cubicBezTo>
                  <a:cubicBezTo>
                    <a:pt x="82550" y="33809"/>
                    <a:pt x="82550" y="37850"/>
                    <a:pt x="81234" y="40544"/>
                  </a:cubicBezTo>
                  <a:cubicBezTo>
                    <a:pt x="79917" y="41891"/>
                    <a:pt x="78601" y="43238"/>
                    <a:pt x="75968" y="43238"/>
                  </a:cubicBezTo>
                  <a:cubicBezTo>
                    <a:pt x="74651" y="43238"/>
                    <a:pt x="73335" y="41891"/>
                    <a:pt x="72019" y="41891"/>
                  </a:cubicBezTo>
                  <a:lnTo>
                    <a:pt x="32525" y="10911"/>
                  </a:lnTo>
                  <a:cubicBezTo>
                    <a:pt x="29892" y="8217"/>
                    <a:pt x="28575" y="5523"/>
                    <a:pt x="31208" y="2829"/>
                  </a:cubicBezTo>
                  <a:cubicBezTo>
                    <a:pt x="32525" y="135"/>
                    <a:pt x="36474" y="-1212"/>
                    <a:pt x="39107" y="1482"/>
                  </a:cubicBezTo>
                  <a:close/>
                  <a:moveTo>
                    <a:pt x="299086" y="1451"/>
                  </a:moveTo>
                  <a:cubicBezTo>
                    <a:pt x="301705" y="-1212"/>
                    <a:pt x="305634" y="119"/>
                    <a:pt x="306944" y="2782"/>
                  </a:cubicBezTo>
                  <a:cubicBezTo>
                    <a:pt x="309563" y="5445"/>
                    <a:pt x="308254" y="8108"/>
                    <a:pt x="305634" y="10771"/>
                  </a:cubicBezTo>
                  <a:cubicBezTo>
                    <a:pt x="305634" y="10771"/>
                    <a:pt x="305634" y="10771"/>
                    <a:pt x="267653" y="38732"/>
                  </a:cubicBezTo>
                  <a:cubicBezTo>
                    <a:pt x="266343" y="40063"/>
                    <a:pt x="265033" y="40063"/>
                    <a:pt x="265033" y="40063"/>
                  </a:cubicBezTo>
                  <a:cubicBezTo>
                    <a:pt x="262414" y="40063"/>
                    <a:pt x="261104" y="38732"/>
                    <a:pt x="259795" y="37400"/>
                  </a:cubicBezTo>
                  <a:cubicBezTo>
                    <a:pt x="257175" y="34737"/>
                    <a:pt x="258485" y="30743"/>
                    <a:pt x="261104" y="294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35" tIns="45717" rIns="91435" bIns="45717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810" y="221"/>
              <a:ext cx="1391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zh-CN" sz="2800" b="1" dirty="0">
                  <a:solidFill>
                    <a:schemeClr val="accent1"/>
                  </a:solidFill>
                  <a:latin typeface="Source Han Sans CN" charset="-122"/>
                  <a:ea typeface="Source Han Sans CN" charset="-122"/>
                  <a:cs typeface="Source Han Sans CN" charset="-122"/>
                </a:rPr>
                <a:t>知识讲解</a:t>
              </a:r>
              <a:endParaRPr kumimoji="1" lang="zh-CN" sz="2800" b="1" dirty="0">
                <a:solidFill>
                  <a:srgbClr val="C00000"/>
                </a:solidFill>
                <a:latin typeface="Source Han Sans CN" charset="-122"/>
                <a:ea typeface="Source Han Sans CN" charset="-122"/>
                <a:cs typeface="Source Han Sans CN" charset="-122"/>
              </a:endParaRPr>
            </a:p>
          </p:txBody>
        </p:sp>
      </p:grpSp>
      <p:sp>
        <p:nvSpPr>
          <p:cNvPr id="26" name="文本框 58"/>
          <p:cNvSpPr txBox="1"/>
          <p:nvPr/>
        </p:nvSpPr>
        <p:spPr>
          <a:xfrm>
            <a:off x="2805833" y="5895"/>
            <a:ext cx="254635" cy="383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58"/>
          <p:cNvSpPr txBox="1"/>
          <p:nvPr/>
        </p:nvSpPr>
        <p:spPr>
          <a:xfrm>
            <a:off x="384578" y="-3630"/>
            <a:ext cx="25844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50620" y="1042035"/>
            <a:ext cx="1019873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项目是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最高级容器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.prproj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），序列是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时间线剪辑单元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；一个项目可包含多个序列，序列不能脱离项目存在。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79830" y="1844675"/>
            <a:ext cx="9737725" cy="23996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一、项目（</a:t>
            </a:r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Project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）：工程总容器</a:t>
            </a:r>
            <a:endParaRPr lang="zh-CN" altLang="en-US" sz="16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关键设置（必看）</a:t>
            </a:r>
            <a:endParaRPr lang="zh-CN" altLang="en-US" sz="1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名称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：按作品命名（如 “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vlog_0324”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zh-CN" altLang="en-US" sz="1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位置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不选 </a:t>
            </a:r>
            <a:r>
              <a:rPr lang="en-US" altLang="zh-CN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 </a:t>
            </a: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盘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，建议单独文件夹（含素材 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 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缓存）</a:t>
            </a:r>
            <a:endParaRPr lang="zh-CN" altLang="en-US" sz="1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暂存盘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：全部改到项目同盘，避免 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C 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盘爆满</a:t>
            </a:r>
            <a:endParaRPr lang="zh-CN" altLang="en-US" sz="1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收录设置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：默认即可，批量导入时可自动复制素材</a:t>
            </a:r>
            <a:endParaRPr lang="zh-CN" altLang="en-US" sz="1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79830" y="4155440"/>
            <a:ext cx="7706360" cy="143002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 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项目面板管理</a:t>
            </a:r>
            <a:endParaRPr lang="zh-CN" altLang="en-US" sz="16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** 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素材箱（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Bin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** 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分类素材（视频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/ 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音频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/ 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图片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/ 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序列）</a:t>
            </a: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</a:t>
            </a: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重命名、移动、删除、标记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素材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/ 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序列</a:t>
            </a: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双击序列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在时间线打开编辑</a:t>
            </a: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6215" y="4266565"/>
            <a:ext cx="2835275" cy="19265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840" y="1965325"/>
            <a:ext cx="2025650" cy="1958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458" y="-456"/>
            <a:ext cx="12095485" cy="876254"/>
            <a:chOff x="76" y="-1"/>
            <a:chExt cx="19049" cy="1380"/>
          </a:xfrm>
        </p:grpSpPr>
        <p:cxnSp>
          <p:nvCxnSpPr>
            <p:cNvPr id="11" name="直接连接符 5"/>
            <p:cNvCxnSpPr/>
            <p:nvPr/>
          </p:nvCxnSpPr>
          <p:spPr>
            <a:xfrm>
              <a:off x="76" y="937"/>
              <a:ext cx="19049" cy="75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任意多边形: 形状 5"/>
            <p:cNvSpPr/>
            <p:nvPr/>
          </p:nvSpPr>
          <p:spPr>
            <a:xfrm rot="5400000">
              <a:off x="320" y="322"/>
              <a:ext cx="1380" cy="735"/>
            </a:xfrm>
            <a:custGeom>
              <a:avLst/>
              <a:gdLst>
                <a:gd name="connsiteX0" fmla="*/ 0 w 876303"/>
                <a:gd name="connsiteY0" fmla="*/ 466927 h 466928"/>
                <a:gd name="connsiteX1" fmla="*/ 0 w 876303"/>
                <a:gd name="connsiteY1" fmla="*/ 0 h 466928"/>
                <a:gd name="connsiteX2" fmla="*/ 642839 w 876303"/>
                <a:gd name="connsiteY2" fmla="*/ 0 h 466928"/>
                <a:gd name="connsiteX3" fmla="*/ 876303 w 876303"/>
                <a:gd name="connsiteY3" fmla="*/ 233464 h 466928"/>
                <a:gd name="connsiteX4" fmla="*/ 876302 w 876303"/>
                <a:gd name="connsiteY4" fmla="*/ 233464 h 466928"/>
                <a:gd name="connsiteX5" fmla="*/ 642838 w 876303"/>
                <a:gd name="connsiteY5" fmla="*/ 466928 h 46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6303" h="466928">
                  <a:moveTo>
                    <a:pt x="0" y="466927"/>
                  </a:moveTo>
                  <a:lnTo>
                    <a:pt x="0" y="0"/>
                  </a:lnTo>
                  <a:lnTo>
                    <a:pt x="642839" y="0"/>
                  </a:lnTo>
                  <a:cubicBezTo>
                    <a:pt x="771778" y="0"/>
                    <a:pt x="876303" y="104525"/>
                    <a:pt x="876303" y="233464"/>
                  </a:cubicBezTo>
                  <a:lnTo>
                    <a:pt x="876302" y="233464"/>
                  </a:lnTo>
                  <a:cubicBezTo>
                    <a:pt x="876302" y="362403"/>
                    <a:pt x="771777" y="466928"/>
                    <a:pt x="642838" y="4669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737" y="739"/>
              <a:ext cx="545" cy="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7"/>
            <p:cNvSpPr/>
            <p:nvPr/>
          </p:nvSpPr>
          <p:spPr>
            <a:xfrm>
              <a:off x="842" y="859"/>
              <a:ext cx="335" cy="306"/>
            </a:xfrm>
            <a:custGeom>
              <a:avLst/>
              <a:gdLst>
                <a:gd name="connsiteX0" fmla="*/ 138332 w 334963"/>
                <a:gd name="connsiteY0" fmla="*/ 262313 h 305176"/>
                <a:gd name="connsiteX1" fmla="*/ 143587 w 334963"/>
                <a:gd name="connsiteY1" fmla="*/ 267671 h 305176"/>
                <a:gd name="connsiteX2" fmla="*/ 143587 w 334963"/>
                <a:gd name="connsiteY2" fmla="*/ 279726 h 305176"/>
                <a:gd name="connsiteX3" fmla="*/ 169863 w 334963"/>
                <a:gd name="connsiteY3" fmla="*/ 291781 h 305176"/>
                <a:gd name="connsiteX4" fmla="*/ 196139 w 334963"/>
                <a:gd name="connsiteY4" fmla="*/ 279726 h 305176"/>
                <a:gd name="connsiteX5" fmla="*/ 196139 w 334963"/>
                <a:gd name="connsiteY5" fmla="*/ 267671 h 305176"/>
                <a:gd name="connsiteX6" fmla="*/ 201394 w 334963"/>
                <a:gd name="connsiteY6" fmla="*/ 262313 h 305176"/>
                <a:gd name="connsiteX7" fmla="*/ 207963 w 334963"/>
                <a:gd name="connsiteY7" fmla="*/ 267671 h 305176"/>
                <a:gd name="connsiteX8" fmla="*/ 207963 w 334963"/>
                <a:gd name="connsiteY8" fmla="*/ 283745 h 305176"/>
                <a:gd name="connsiteX9" fmla="*/ 204022 w 334963"/>
                <a:gd name="connsiteY9" fmla="*/ 289102 h 305176"/>
                <a:gd name="connsiteX10" fmla="*/ 172491 w 334963"/>
                <a:gd name="connsiteY10" fmla="*/ 303837 h 305176"/>
                <a:gd name="connsiteX11" fmla="*/ 169863 w 334963"/>
                <a:gd name="connsiteY11" fmla="*/ 305176 h 305176"/>
                <a:gd name="connsiteX12" fmla="*/ 167236 w 334963"/>
                <a:gd name="connsiteY12" fmla="*/ 303837 h 305176"/>
                <a:gd name="connsiteX13" fmla="*/ 135705 w 334963"/>
                <a:gd name="connsiteY13" fmla="*/ 289102 h 305176"/>
                <a:gd name="connsiteX14" fmla="*/ 131763 w 334963"/>
                <a:gd name="connsiteY14" fmla="*/ 283745 h 305176"/>
                <a:gd name="connsiteX15" fmla="*/ 131763 w 334963"/>
                <a:gd name="connsiteY15" fmla="*/ 267671 h 305176"/>
                <a:gd name="connsiteX16" fmla="*/ 138332 w 334963"/>
                <a:gd name="connsiteY16" fmla="*/ 262313 h 305176"/>
                <a:gd name="connsiteX17" fmla="*/ 128043 w 334963"/>
                <a:gd name="connsiteY17" fmla="*/ 230563 h 305176"/>
                <a:gd name="connsiteX18" fmla="*/ 125413 w 334963"/>
                <a:gd name="connsiteY18" fmla="*/ 233341 h 305176"/>
                <a:gd name="connsiteX19" fmla="*/ 125413 w 334963"/>
                <a:gd name="connsiteY19" fmla="*/ 238898 h 305176"/>
                <a:gd name="connsiteX20" fmla="*/ 128043 w 334963"/>
                <a:gd name="connsiteY20" fmla="*/ 241676 h 305176"/>
                <a:gd name="connsiteX21" fmla="*/ 206922 w 334963"/>
                <a:gd name="connsiteY21" fmla="*/ 241676 h 305176"/>
                <a:gd name="connsiteX22" fmla="*/ 209551 w 334963"/>
                <a:gd name="connsiteY22" fmla="*/ 238898 h 305176"/>
                <a:gd name="connsiteX23" fmla="*/ 209551 w 334963"/>
                <a:gd name="connsiteY23" fmla="*/ 233341 h 305176"/>
                <a:gd name="connsiteX24" fmla="*/ 206922 w 334963"/>
                <a:gd name="connsiteY24" fmla="*/ 230563 h 305176"/>
                <a:gd name="connsiteX25" fmla="*/ 128043 w 334963"/>
                <a:gd name="connsiteY25" fmla="*/ 230563 h 305176"/>
                <a:gd name="connsiteX26" fmla="*/ 128781 w 334963"/>
                <a:gd name="connsiteY26" fmla="*/ 219451 h 305176"/>
                <a:gd name="connsiteX27" fmla="*/ 207769 w 334963"/>
                <a:gd name="connsiteY27" fmla="*/ 219451 h 305176"/>
                <a:gd name="connsiteX28" fmla="*/ 222250 w 334963"/>
                <a:gd name="connsiteY28" fmla="*/ 233556 h 305176"/>
                <a:gd name="connsiteX29" fmla="*/ 222250 w 334963"/>
                <a:gd name="connsiteY29" fmla="*/ 238684 h 305176"/>
                <a:gd name="connsiteX30" fmla="*/ 207769 w 334963"/>
                <a:gd name="connsiteY30" fmla="*/ 252789 h 305176"/>
                <a:gd name="connsiteX31" fmla="*/ 128781 w 334963"/>
                <a:gd name="connsiteY31" fmla="*/ 252789 h 305176"/>
                <a:gd name="connsiteX32" fmla="*/ 114300 w 334963"/>
                <a:gd name="connsiteY32" fmla="*/ 238684 h 305176"/>
                <a:gd name="connsiteX33" fmla="*/ 114300 w 334963"/>
                <a:gd name="connsiteY33" fmla="*/ 233556 h 305176"/>
                <a:gd name="connsiteX34" fmla="*/ 128781 w 334963"/>
                <a:gd name="connsiteY34" fmla="*/ 219451 h 305176"/>
                <a:gd name="connsiteX35" fmla="*/ 266120 w 334963"/>
                <a:gd name="connsiteY35" fmla="*/ 168353 h 305176"/>
                <a:gd name="connsiteX36" fmla="*/ 305614 w 334963"/>
                <a:gd name="connsiteY36" fmla="*/ 198019 h 305176"/>
                <a:gd name="connsiteX37" fmla="*/ 306930 w 334963"/>
                <a:gd name="connsiteY37" fmla="*/ 205758 h 305176"/>
                <a:gd name="connsiteX38" fmla="*/ 301664 w 334963"/>
                <a:gd name="connsiteY38" fmla="*/ 208338 h 305176"/>
                <a:gd name="connsiteX39" fmla="*/ 299032 w 334963"/>
                <a:gd name="connsiteY39" fmla="*/ 207048 h 305176"/>
                <a:gd name="connsiteX40" fmla="*/ 259538 w 334963"/>
                <a:gd name="connsiteY40" fmla="*/ 178672 h 305176"/>
                <a:gd name="connsiteX41" fmla="*/ 258221 w 334963"/>
                <a:gd name="connsiteY41" fmla="*/ 169643 h 305176"/>
                <a:gd name="connsiteX42" fmla="*/ 266120 w 334963"/>
                <a:gd name="connsiteY42" fmla="*/ 168353 h 305176"/>
                <a:gd name="connsiteX43" fmla="*/ 75093 w 334963"/>
                <a:gd name="connsiteY43" fmla="*/ 166503 h 305176"/>
                <a:gd name="connsiteX44" fmla="*/ 83067 w 334963"/>
                <a:gd name="connsiteY44" fmla="*/ 167810 h 305176"/>
                <a:gd name="connsiteX45" fmla="*/ 81738 w 334963"/>
                <a:gd name="connsiteY45" fmla="*/ 175654 h 305176"/>
                <a:gd name="connsiteX46" fmla="*/ 39208 w 334963"/>
                <a:gd name="connsiteY46" fmla="*/ 207031 h 305176"/>
                <a:gd name="connsiteX47" fmla="*/ 35221 w 334963"/>
                <a:gd name="connsiteY47" fmla="*/ 208338 h 305176"/>
                <a:gd name="connsiteX48" fmla="*/ 31233 w 334963"/>
                <a:gd name="connsiteY48" fmla="*/ 205723 h 305176"/>
                <a:gd name="connsiteX49" fmla="*/ 32562 w 334963"/>
                <a:gd name="connsiteY49" fmla="*/ 197879 h 305176"/>
                <a:gd name="connsiteX50" fmla="*/ 75093 w 334963"/>
                <a:gd name="connsiteY50" fmla="*/ 166503 h 305176"/>
                <a:gd name="connsiteX51" fmla="*/ 284569 w 334963"/>
                <a:gd name="connsiteY51" fmla="*/ 98801 h 305176"/>
                <a:gd name="connsiteX52" fmla="*/ 329795 w 334963"/>
                <a:gd name="connsiteY52" fmla="*/ 98801 h 305176"/>
                <a:gd name="connsiteX53" fmla="*/ 334963 w 334963"/>
                <a:gd name="connsiteY53" fmla="*/ 104975 h 305176"/>
                <a:gd name="connsiteX54" fmla="*/ 329795 w 334963"/>
                <a:gd name="connsiteY54" fmla="*/ 109914 h 305176"/>
                <a:gd name="connsiteX55" fmla="*/ 284569 w 334963"/>
                <a:gd name="connsiteY55" fmla="*/ 109914 h 305176"/>
                <a:gd name="connsiteX56" fmla="*/ 279400 w 334963"/>
                <a:gd name="connsiteY56" fmla="*/ 104975 h 305176"/>
                <a:gd name="connsiteX57" fmla="*/ 284569 w 334963"/>
                <a:gd name="connsiteY57" fmla="*/ 98801 h 305176"/>
                <a:gd name="connsiteX58" fmla="*/ 5340 w 334963"/>
                <a:gd name="connsiteY58" fmla="*/ 98801 h 305176"/>
                <a:gd name="connsiteX59" fmla="*/ 53398 w 334963"/>
                <a:gd name="connsiteY59" fmla="*/ 98801 h 305176"/>
                <a:gd name="connsiteX60" fmla="*/ 58738 w 334963"/>
                <a:gd name="connsiteY60" fmla="*/ 104975 h 305176"/>
                <a:gd name="connsiteX61" fmla="*/ 53398 w 334963"/>
                <a:gd name="connsiteY61" fmla="*/ 109914 h 305176"/>
                <a:gd name="connsiteX62" fmla="*/ 5340 w 334963"/>
                <a:gd name="connsiteY62" fmla="*/ 109914 h 305176"/>
                <a:gd name="connsiteX63" fmla="*/ 0 w 334963"/>
                <a:gd name="connsiteY63" fmla="*/ 104975 h 305176"/>
                <a:gd name="connsiteX64" fmla="*/ 5340 w 334963"/>
                <a:gd name="connsiteY64" fmla="*/ 98801 h 305176"/>
                <a:gd name="connsiteX65" fmla="*/ 164887 w 334963"/>
                <a:gd name="connsiteY65" fmla="*/ 36888 h 305176"/>
                <a:gd name="connsiteX66" fmla="*/ 171451 w 334963"/>
                <a:gd name="connsiteY66" fmla="*/ 43604 h 305176"/>
                <a:gd name="connsiteX67" fmla="*/ 164887 w 334963"/>
                <a:gd name="connsiteY67" fmla="*/ 48977 h 305176"/>
                <a:gd name="connsiteX68" fmla="*/ 115003 w 334963"/>
                <a:gd name="connsiteY68" fmla="*/ 100022 h 305176"/>
                <a:gd name="connsiteX69" fmla="*/ 109752 w 334963"/>
                <a:gd name="connsiteY69" fmla="*/ 106738 h 305176"/>
                <a:gd name="connsiteX70" fmla="*/ 103188 w 334963"/>
                <a:gd name="connsiteY70" fmla="*/ 100022 h 305176"/>
                <a:gd name="connsiteX71" fmla="*/ 164887 w 334963"/>
                <a:gd name="connsiteY71" fmla="*/ 36888 h 305176"/>
                <a:gd name="connsiteX72" fmla="*/ 169069 w 334963"/>
                <a:gd name="connsiteY72" fmla="*/ 9901 h 305176"/>
                <a:gd name="connsiteX73" fmla="*/ 258763 w 334963"/>
                <a:gd name="connsiteY73" fmla="*/ 99286 h 305176"/>
                <a:gd name="connsiteX74" fmla="*/ 240297 w 334963"/>
                <a:gd name="connsiteY74" fmla="*/ 154495 h 305176"/>
                <a:gd name="connsiteX75" fmla="*/ 221830 w 334963"/>
                <a:gd name="connsiteY75" fmla="*/ 208389 h 305176"/>
                <a:gd name="connsiteX76" fmla="*/ 217873 w 334963"/>
                <a:gd name="connsiteY76" fmla="*/ 214962 h 305176"/>
                <a:gd name="connsiteX77" fmla="*/ 211278 w 334963"/>
                <a:gd name="connsiteY77" fmla="*/ 212333 h 305176"/>
                <a:gd name="connsiteX78" fmla="*/ 231064 w 334963"/>
                <a:gd name="connsiteY78" fmla="*/ 147923 h 305176"/>
                <a:gd name="connsiteX79" fmla="*/ 248211 w 334963"/>
                <a:gd name="connsiteY79" fmla="*/ 99286 h 305176"/>
                <a:gd name="connsiteX80" fmla="*/ 169069 w 334963"/>
                <a:gd name="connsiteY80" fmla="*/ 21731 h 305176"/>
                <a:gd name="connsiteX81" fmla="*/ 89927 w 334963"/>
                <a:gd name="connsiteY81" fmla="*/ 99286 h 305176"/>
                <a:gd name="connsiteX82" fmla="*/ 107075 w 334963"/>
                <a:gd name="connsiteY82" fmla="*/ 146608 h 305176"/>
                <a:gd name="connsiteX83" fmla="*/ 107075 w 334963"/>
                <a:gd name="connsiteY83" fmla="*/ 147923 h 305176"/>
                <a:gd name="connsiteX84" fmla="*/ 128179 w 334963"/>
                <a:gd name="connsiteY84" fmla="*/ 212333 h 305176"/>
                <a:gd name="connsiteX85" fmla="*/ 122903 w 334963"/>
                <a:gd name="connsiteY85" fmla="*/ 216276 h 305176"/>
                <a:gd name="connsiteX86" fmla="*/ 120265 w 334963"/>
                <a:gd name="connsiteY86" fmla="*/ 214962 h 305176"/>
                <a:gd name="connsiteX87" fmla="*/ 117627 w 334963"/>
                <a:gd name="connsiteY87" fmla="*/ 207075 h 305176"/>
                <a:gd name="connsiteX88" fmla="*/ 97842 w 334963"/>
                <a:gd name="connsiteY88" fmla="*/ 154495 h 305176"/>
                <a:gd name="connsiteX89" fmla="*/ 79375 w 334963"/>
                <a:gd name="connsiteY89" fmla="*/ 99286 h 305176"/>
                <a:gd name="connsiteX90" fmla="*/ 169069 w 334963"/>
                <a:gd name="connsiteY90" fmla="*/ 9901 h 305176"/>
                <a:gd name="connsiteX91" fmla="*/ 39107 w 334963"/>
                <a:gd name="connsiteY91" fmla="*/ 1482 h 305176"/>
                <a:gd name="connsiteX92" fmla="*/ 79917 w 334963"/>
                <a:gd name="connsiteY92" fmla="*/ 31115 h 305176"/>
                <a:gd name="connsiteX93" fmla="*/ 81234 w 334963"/>
                <a:gd name="connsiteY93" fmla="*/ 40544 h 305176"/>
                <a:gd name="connsiteX94" fmla="*/ 75968 w 334963"/>
                <a:gd name="connsiteY94" fmla="*/ 43238 h 305176"/>
                <a:gd name="connsiteX95" fmla="*/ 72019 w 334963"/>
                <a:gd name="connsiteY95" fmla="*/ 41891 h 305176"/>
                <a:gd name="connsiteX96" fmla="*/ 32525 w 334963"/>
                <a:gd name="connsiteY96" fmla="*/ 10911 h 305176"/>
                <a:gd name="connsiteX97" fmla="*/ 31208 w 334963"/>
                <a:gd name="connsiteY97" fmla="*/ 2829 h 305176"/>
                <a:gd name="connsiteX98" fmla="*/ 39107 w 334963"/>
                <a:gd name="connsiteY98" fmla="*/ 1482 h 305176"/>
                <a:gd name="connsiteX99" fmla="*/ 299086 w 334963"/>
                <a:gd name="connsiteY99" fmla="*/ 1451 h 305176"/>
                <a:gd name="connsiteX100" fmla="*/ 306944 w 334963"/>
                <a:gd name="connsiteY100" fmla="*/ 2782 h 305176"/>
                <a:gd name="connsiteX101" fmla="*/ 305634 w 334963"/>
                <a:gd name="connsiteY101" fmla="*/ 10771 h 305176"/>
                <a:gd name="connsiteX102" fmla="*/ 267653 w 334963"/>
                <a:gd name="connsiteY102" fmla="*/ 38732 h 305176"/>
                <a:gd name="connsiteX103" fmla="*/ 265033 w 334963"/>
                <a:gd name="connsiteY103" fmla="*/ 40063 h 305176"/>
                <a:gd name="connsiteX104" fmla="*/ 259795 w 334963"/>
                <a:gd name="connsiteY104" fmla="*/ 37400 h 305176"/>
                <a:gd name="connsiteX105" fmla="*/ 261104 w 334963"/>
                <a:gd name="connsiteY105" fmla="*/ 29411 h 30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4963" h="305176">
                  <a:moveTo>
                    <a:pt x="138332" y="262313"/>
                  </a:moveTo>
                  <a:cubicBezTo>
                    <a:pt x="140960" y="262313"/>
                    <a:pt x="143587" y="264992"/>
                    <a:pt x="143587" y="267671"/>
                  </a:cubicBezTo>
                  <a:cubicBezTo>
                    <a:pt x="143587" y="267671"/>
                    <a:pt x="143587" y="267671"/>
                    <a:pt x="143587" y="279726"/>
                  </a:cubicBezTo>
                  <a:cubicBezTo>
                    <a:pt x="143587" y="279726"/>
                    <a:pt x="143587" y="279726"/>
                    <a:pt x="169863" y="291781"/>
                  </a:cubicBezTo>
                  <a:cubicBezTo>
                    <a:pt x="169863" y="291781"/>
                    <a:pt x="169863" y="291781"/>
                    <a:pt x="196139" y="279726"/>
                  </a:cubicBezTo>
                  <a:cubicBezTo>
                    <a:pt x="196139" y="279726"/>
                    <a:pt x="196139" y="279726"/>
                    <a:pt x="196139" y="267671"/>
                  </a:cubicBezTo>
                  <a:cubicBezTo>
                    <a:pt x="196139" y="264992"/>
                    <a:pt x="198767" y="262313"/>
                    <a:pt x="201394" y="262313"/>
                  </a:cubicBezTo>
                  <a:cubicBezTo>
                    <a:pt x="205336" y="262313"/>
                    <a:pt x="207963" y="264992"/>
                    <a:pt x="207963" y="267671"/>
                  </a:cubicBezTo>
                  <a:cubicBezTo>
                    <a:pt x="207963" y="267671"/>
                    <a:pt x="207963" y="267671"/>
                    <a:pt x="207963" y="283745"/>
                  </a:cubicBezTo>
                  <a:cubicBezTo>
                    <a:pt x="207963" y="285084"/>
                    <a:pt x="206649" y="287763"/>
                    <a:pt x="204022" y="289102"/>
                  </a:cubicBezTo>
                  <a:cubicBezTo>
                    <a:pt x="204022" y="289102"/>
                    <a:pt x="204022" y="289102"/>
                    <a:pt x="172491" y="303837"/>
                  </a:cubicBezTo>
                  <a:cubicBezTo>
                    <a:pt x="171177" y="303837"/>
                    <a:pt x="171177" y="305176"/>
                    <a:pt x="169863" y="305176"/>
                  </a:cubicBezTo>
                  <a:cubicBezTo>
                    <a:pt x="168549" y="305176"/>
                    <a:pt x="168549" y="303837"/>
                    <a:pt x="167236" y="303837"/>
                  </a:cubicBezTo>
                  <a:cubicBezTo>
                    <a:pt x="167236" y="303837"/>
                    <a:pt x="167236" y="303837"/>
                    <a:pt x="135705" y="289102"/>
                  </a:cubicBezTo>
                  <a:cubicBezTo>
                    <a:pt x="133077" y="287763"/>
                    <a:pt x="131763" y="286423"/>
                    <a:pt x="131763" y="283745"/>
                  </a:cubicBezTo>
                  <a:cubicBezTo>
                    <a:pt x="131763" y="283745"/>
                    <a:pt x="131763" y="283745"/>
                    <a:pt x="131763" y="267671"/>
                  </a:cubicBezTo>
                  <a:cubicBezTo>
                    <a:pt x="131763" y="264992"/>
                    <a:pt x="134391" y="262313"/>
                    <a:pt x="138332" y="262313"/>
                  </a:cubicBezTo>
                  <a:close/>
                  <a:moveTo>
                    <a:pt x="128043" y="230563"/>
                  </a:moveTo>
                  <a:cubicBezTo>
                    <a:pt x="126728" y="230563"/>
                    <a:pt x="125413" y="231952"/>
                    <a:pt x="125413" y="233341"/>
                  </a:cubicBezTo>
                  <a:cubicBezTo>
                    <a:pt x="125413" y="233341"/>
                    <a:pt x="125413" y="233341"/>
                    <a:pt x="125413" y="238898"/>
                  </a:cubicBezTo>
                  <a:cubicBezTo>
                    <a:pt x="125413" y="240287"/>
                    <a:pt x="126728" y="241676"/>
                    <a:pt x="128043" y="241676"/>
                  </a:cubicBezTo>
                  <a:cubicBezTo>
                    <a:pt x="128043" y="241676"/>
                    <a:pt x="128043" y="241676"/>
                    <a:pt x="206922" y="241676"/>
                  </a:cubicBezTo>
                  <a:cubicBezTo>
                    <a:pt x="208237" y="241676"/>
                    <a:pt x="209551" y="240287"/>
                    <a:pt x="209551" y="238898"/>
                  </a:cubicBezTo>
                  <a:cubicBezTo>
                    <a:pt x="209551" y="238898"/>
                    <a:pt x="209551" y="238898"/>
                    <a:pt x="209551" y="233341"/>
                  </a:cubicBezTo>
                  <a:cubicBezTo>
                    <a:pt x="209551" y="231952"/>
                    <a:pt x="208237" y="230563"/>
                    <a:pt x="206922" y="230563"/>
                  </a:cubicBezTo>
                  <a:cubicBezTo>
                    <a:pt x="206922" y="230563"/>
                    <a:pt x="206922" y="230563"/>
                    <a:pt x="128043" y="230563"/>
                  </a:cubicBezTo>
                  <a:close/>
                  <a:moveTo>
                    <a:pt x="128781" y="219451"/>
                  </a:moveTo>
                  <a:cubicBezTo>
                    <a:pt x="128781" y="219451"/>
                    <a:pt x="128781" y="219451"/>
                    <a:pt x="207769" y="219451"/>
                  </a:cubicBezTo>
                  <a:cubicBezTo>
                    <a:pt x="215668" y="219451"/>
                    <a:pt x="222250" y="225862"/>
                    <a:pt x="222250" y="233556"/>
                  </a:cubicBezTo>
                  <a:cubicBezTo>
                    <a:pt x="222250" y="233556"/>
                    <a:pt x="222250" y="233556"/>
                    <a:pt x="222250" y="238684"/>
                  </a:cubicBezTo>
                  <a:cubicBezTo>
                    <a:pt x="222250" y="246378"/>
                    <a:pt x="215668" y="252789"/>
                    <a:pt x="207769" y="252789"/>
                  </a:cubicBezTo>
                  <a:cubicBezTo>
                    <a:pt x="207769" y="252789"/>
                    <a:pt x="207769" y="252789"/>
                    <a:pt x="128781" y="252789"/>
                  </a:cubicBezTo>
                  <a:cubicBezTo>
                    <a:pt x="120883" y="252789"/>
                    <a:pt x="114300" y="246378"/>
                    <a:pt x="114300" y="238684"/>
                  </a:cubicBezTo>
                  <a:cubicBezTo>
                    <a:pt x="114300" y="238684"/>
                    <a:pt x="114300" y="238684"/>
                    <a:pt x="114300" y="233556"/>
                  </a:cubicBezTo>
                  <a:cubicBezTo>
                    <a:pt x="114300" y="225862"/>
                    <a:pt x="120883" y="219451"/>
                    <a:pt x="128781" y="219451"/>
                  </a:cubicBezTo>
                  <a:close/>
                  <a:moveTo>
                    <a:pt x="266120" y="168353"/>
                  </a:moveTo>
                  <a:cubicBezTo>
                    <a:pt x="266120" y="168353"/>
                    <a:pt x="266120" y="168353"/>
                    <a:pt x="305614" y="198019"/>
                  </a:cubicBezTo>
                  <a:cubicBezTo>
                    <a:pt x="308247" y="199309"/>
                    <a:pt x="309563" y="203179"/>
                    <a:pt x="306930" y="205758"/>
                  </a:cubicBezTo>
                  <a:cubicBezTo>
                    <a:pt x="305614" y="207048"/>
                    <a:pt x="304297" y="208338"/>
                    <a:pt x="301664" y="208338"/>
                  </a:cubicBezTo>
                  <a:cubicBezTo>
                    <a:pt x="301664" y="208338"/>
                    <a:pt x="300348" y="208338"/>
                    <a:pt x="299032" y="207048"/>
                  </a:cubicBezTo>
                  <a:cubicBezTo>
                    <a:pt x="299032" y="207048"/>
                    <a:pt x="299032" y="207048"/>
                    <a:pt x="259538" y="178672"/>
                  </a:cubicBezTo>
                  <a:cubicBezTo>
                    <a:pt x="256905" y="176092"/>
                    <a:pt x="255588" y="172222"/>
                    <a:pt x="258221" y="169643"/>
                  </a:cubicBezTo>
                  <a:cubicBezTo>
                    <a:pt x="259538" y="167063"/>
                    <a:pt x="263487" y="167063"/>
                    <a:pt x="266120" y="168353"/>
                  </a:cubicBezTo>
                  <a:close/>
                  <a:moveTo>
                    <a:pt x="75093" y="166503"/>
                  </a:moveTo>
                  <a:cubicBezTo>
                    <a:pt x="77751" y="163888"/>
                    <a:pt x="81738" y="165195"/>
                    <a:pt x="83067" y="167810"/>
                  </a:cubicBezTo>
                  <a:cubicBezTo>
                    <a:pt x="85725" y="170425"/>
                    <a:pt x="84396" y="174347"/>
                    <a:pt x="81738" y="175654"/>
                  </a:cubicBezTo>
                  <a:cubicBezTo>
                    <a:pt x="81738" y="175654"/>
                    <a:pt x="81738" y="175654"/>
                    <a:pt x="39208" y="207031"/>
                  </a:cubicBezTo>
                  <a:cubicBezTo>
                    <a:pt x="37879" y="208338"/>
                    <a:pt x="36550" y="208338"/>
                    <a:pt x="35221" y="208338"/>
                  </a:cubicBezTo>
                  <a:cubicBezTo>
                    <a:pt x="33892" y="208338"/>
                    <a:pt x="31233" y="207031"/>
                    <a:pt x="31233" y="205723"/>
                  </a:cubicBezTo>
                  <a:cubicBezTo>
                    <a:pt x="28575" y="203109"/>
                    <a:pt x="29904" y="199187"/>
                    <a:pt x="32562" y="197879"/>
                  </a:cubicBezTo>
                  <a:cubicBezTo>
                    <a:pt x="32562" y="197879"/>
                    <a:pt x="32562" y="197879"/>
                    <a:pt x="75093" y="166503"/>
                  </a:cubicBezTo>
                  <a:close/>
                  <a:moveTo>
                    <a:pt x="284569" y="98801"/>
                  </a:moveTo>
                  <a:cubicBezTo>
                    <a:pt x="284569" y="98801"/>
                    <a:pt x="284569" y="98801"/>
                    <a:pt x="329795" y="98801"/>
                  </a:cubicBezTo>
                  <a:cubicBezTo>
                    <a:pt x="332379" y="98801"/>
                    <a:pt x="334963" y="101271"/>
                    <a:pt x="334963" y="104975"/>
                  </a:cubicBezTo>
                  <a:cubicBezTo>
                    <a:pt x="334963" y="107444"/>
                    <a:pt x="332379" y="109914"/>
                    <a:pt x="329795" y="109914"/>
                  </a:cubicBezTo>
                  <a:cubicBezTo>
                    <a:pt x="329795" y="109914"/>
                    <a:pt x="329795" y="109914"/>
                    <a:pt x="284569" y="109914"/>
                  </a:cubicBezTo>
                  <a:cubicBezTo>
                    <a:pt x="281985" y="109914"/>
                    <a:pt x="279400" y="107444"/>
                    <a:pt x="279400" y="104975"/>
                  </a:cubicBezTo>
                  <a:cubicBezTo>
                    <a:pt x="279400" y="101271"/>
                    <a:pt x="281985" y="98801"/>
                    <a:pt x="284569" y="98801"/>
                  </a:cubicBezTo>
                  <a:close/>
                  <a:moveTo>
                    <a:pt x="5340" y="98801"/>
                  </a:moveTo>
                  <a:cubicBezTo>
                    <a:pt x="5340" y="98801"/>
                    <a:pt x="5340" y="98801"/>
                    <a:pt x="53398" y="98801"/>
                  </a:cubicBezTo>
                  <a:cubicBezTo>
                    <a:pt x="56068" y="98801"/>
                    <a:pt x="58738" y="101271"/>
                    <a:pt x="58738" y="104975"/>
                  </a:cubicBezTo>
                  <a:cubicBezTo>
                    <a:pt x="58738" y="107444"/>
                    <a:pt x="56068" y="109914"/>
                    <a:pt x="53398" y="109914"/>
                  </a:cubicBezTo>
                  <a:cubicBezTo>
                    <a:pt x="53398" y="109914"/>
                    <a:pt x="53398" y="109914"/>
                    <a:pt x="5340" y="109914"/>
                  </a:cubicBezTo>
                  <a:cubicBezTo>
                    <a:pt x="2670" y="109914"/>
                    <a:pt x="0" y="107444"/>
                    <a:pt x="0" y="104975"/>
                  </a:cubicBezTo>
                  <a:cubicBezTo>
                    <a:pt x="0" y="101271"/>
                    <a:pt x="2670" y="98801"/>
                    <a:pt x="5340" y="98801"/>
                  </a:cubicBezTo>
                  <a:close/>
                  <a:moveTo>
                    <a:pt x="164887" y="36888"/>
                  </a:moveTo>
                  <a:cubicBezTo>
                    <a:pt x="168826" y="36888"/>
                    <a:pt x="171451" y="40918"/>
                    <a:pt x="171451" y="43604"/>
                  </a:cubicBezTo>
                  <a:cubicBezTo>
                    <a:pt x="171451" y="46291"/>
                    <a:pt x="168826" y="48977"/>
                    <a:pt x="164887" y="48977"/>
                  </a:cubicBezTo>
                  <a:cubicBezTo>
                    <a:pt x="137320" y="48977"/>
                    <a:pt x="115003" y="71813"/>
                    <a:pt x="115003" y="100022"/>
                  </a:cubicBezTo>
                  <a:cubicBezTo>
                    <a:pt x="115003" y="104051"/>
                    <a:pt x="112377" y="106738"/>
                    <a:pt x="109752" y="106738"/>
                  </a:cubicBezTo>
                  <a:cubicBezTo>
                    <a:pt x="105814" y="106738"/>
                    <a:pt x="103188" y="104051"/>
                    <a:pt x="103188" y="100022"/>
                  </a:cubicBezTo>
                  <a:cubicBezTo>
                    <a:pt x="103188" y="65097"/>
                    <a:pt x="130756" y="36888"/>
                    <a:pt x="164887" y="36888"/>
                  </a:cubicBezTo>
                  <a:close/>
                  <a:moveTo>
                    <a:pt x="169069" y="9901"/>
                  </a:moveTo>
                  <a:cubicBezTo>
                    <a:pt x="219192" y="9901"/>
                    <a:pt x="258763" y="50650"/>
                    <a:pt x="258763" y="99286"/>
                  </a:cubicBezTo>
                  <a:cubicBezTo>
                    <a:pt x="258763" y="120318"/>
                    <a:pt x="253487" y="138721"/>
                    <a:pt x="240297" y="154495"/>
                  </a:cubicBezTo>
                  <a:cubicBezTo>
                    <a:pt x="215235" y="189986"/>
                    <a:pt x="221830" y="207075"/>
                    <a:pt x="221830" y="208389"/>
                  </a:cubicBezTo>
                  <a:cubicBezTo>
                    <a:pt x="223149" y="211018"/>
                    <a:pt x="221830" y="213647"/>
                    <a:pt x="217873" y="214962"/>
                  </a:cubicBezTo>
                  <a:cubicBezTo>
                    <a:pt x="215235" y="216276"/>
                    <a:pt x="212597" y="214962"/>
                    <a:pt x="211278" y="212333"/>
                  </a:cubicBezTo>
                  <a:cubicBezTo>
                    <a:pt x="209959" y="211018"/>
                    <a:pt x="200726" y="188672"/>
                    <a:pt x="231064" y="147923"/>
                  </a:cubicBezTo>
                  <a:cubicBezTo>
                    <a:pt x="241616" y="133463"/>
                    <a:pt x="248211" y="117689"/>
                    <a:pt x="248211" y="99286"/>
                  </a:cubicBezTo>
                  <a:cubicBezTo>
                    <a:pt x="248211" y="55908"/>
                    <a:pt x="212597" y="21731"/>
                    <a:pt x="169069" y="21731"/>
                  </a:cubicBezTo>
                  <a:cubicBezTo>
                    <a:pt x="125541" y="21731"/>
                    <a:pt x="89927" y="55908"/>
                    <a:pt x="89927" y="99286"/>
                  </a:cubicBezTo>
                  <a:cubicBezTo>
                    <a:pt x="89927" y="116375"/>
                    <a:pt x="96523" y="133463"/>
                    <a:pt x="107075" y="146608"/>
                  </a:cubicBezTo>
                  <a:cubicBezTo>
                    <a:pt x="107075" y="147923"/>
                    <a:pt x="107075" y="147923"/>
                    <a:pt x="107075" y="147923"/>
                  </a:cubicBezTo>
                  <a:cubicBezTo>
                    <a:pt x="137413" y="189986"/>
                    <a:pt x="129498" y="211018"/>
                    <a:pt x="128179" y="212333"/>
                  </a:cubicBezTo>
                  <a:cubicBezTo>
                    <a:pt x="126860" y="214962"/>
                    <a:pt x="124222" y="216276"/>
                    <a:pt x="122903" y="216276"/>
                  </a:cubicBezTo>
                  <a:cubicBezTo>
                    <a:pt x="121584" y="216276"/>
                    <a:pt x="120265" y="216276"/>
                    <a:pt x="120265" y="214962"/>
                  </a:cubicBezTo>
                  <a:cubicBezTo>
                    <a:pt x="117627" y="213647"/>
                    <a:pt x="116308" y="211018"/>
                    <a:pt x="117627" y="207075"/>
                  </a:cubicBezTo>
                  <a:cubicBezTo>
                    <a:pt x="117627" y="207075"/>
                    <a:pt x="124222" y="191301"/>
                    <a:pt x="97842" y="154495"/>
                  </a:cubicBezTo>
                  <a:cubicBezTo>
                    <a:pt x="84651" y="138721"/>
                    <a:pt x="79375" y="120318"/>
                    <a:pt x="79375" y="99286"/>
                  </a:cubicBezTo>
                  <a:cubicBezTo>
                    <a:pt x="79375" y="50650"/>
                    <a:pt x="118946" y="9901"/>
                    <a:pt x="169069" y="9901"/>
                  </a:cubicBezTo>
                  <a:close/>
                  <a:moveTo>
                    <a:pt x="39107" y="1482"/>
                  </a:moveTo>
                  <a:cubicBezTo>
                    <a:pt x="39107" y="1482"/>
                    <a:pt x="39107" y="1482"/>
                    <a:pt x="79917" y="31115"/>
                  </a:cubicBezTo>
                  <a:cubicBezTo>
                    <a:pt x="82550" y="33809"/>
                    <a:pt x="82550" y="37850"/>
                    <a:pt x="81234" y="40544"/>
                  </a:cubicBezTo>
                  <a:cubicBezTo>
                    <a:pt x="79917" y="41891"/>
                    <a:pt x="78601" y="43238"/>
                    <a:pt x="75968" y="43238"/>
                  </a:cubicBezTo>
                  <a:cubicBezTo>
                    <a:pt x="74651" y="43238"/>
                    <a:pt x="73335" y="41891"/>
                    <a:pt x="72019" y="41891"/>
                  </a:cubicBezTo>
                  <a:lnTo>
                    <a:pt x="32525" y="10911"/>
                  </a:lnTo>
                  <a:cubicBezTo>
                    <a:pt x="29892" y="8217"/>
                    <a:pt x="28575" y="5523"/>
                    <a:pt x="31208" y="2829"/>
                  </a:cubicBezTo>
                  <a:cubicBezTo>
                    <a:pt x="32525" y="135"/>
                    <a:pt x="36474" y="-1212"/>
                    <a:pt x="39107" y="1482"/>
                  </a:cubicBezTo>
                  <a:close/>
                  <a:moveTo>
                    <a:pt x="299086" y="1451"/>
                  </a:moveTo>
                  <a:cubicBezTo>
                    <a:pt x="301705" y="-1212"/>
                    <a:pt x="305634" y="119"/>
                    <a:pt x="306944" y="2782"/>
                  </a:cubicBezTo>
                  <a:cubicBezTo>
                    <a:pt x="309563" y="5445"/>
                    <a:pt x="308254" y="8108"/>
                    <a:pt x="305634" y="10771"/>
                  </a:cubicBezTo>
                  <a:cubicBezTo>
                    <a:pt x="305634" y="10771"/>
                    <a:pt x="305634" y="10771"/>
                    <a:pt x="267653" y="38732"/>
                  </a:cubicBezTo>
                  <a:cubicBezTo>
                    <a:pt x="266343" y="40063"/>
                    <a:pt x="265033" y="40063"/>
                    <a:pt x="265033" y="40063"/>
                  </a:cubicBezTo>
                  <a:cubicBezTo>
                    <a:pt x="262414" y="40063"/>
                    <a:pt x="261104" y="38732"/>
                    <a:pt x="259795" y="37400"/>
                  </a:cubicBezTo>
                  <a:cubicBezTo>
                    <a:pt x="257175" y="34737"/>
                    <a:pt x="258485" y="30743"/>
                    <a:pt x="261104" y="294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35" tIns="45717" rIns="91435" bIns="45717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810" y="221"/>
              <a:ext cx="1391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zh-CN" sz="2800" b="1" dirty="0">
                  <a:solidFill>
                    <a:schemeClr val="accent1"/>
                  </a:solidFill>
                  <a:latin typeface="Source Han Sans CN" charset="-122"/>
                  <a:ea typeface="Source Han Sans CN" charset="-122"/>
                  <a:cs typeface="Source Han Sans CN" charset="-122"/>
                </a:rPr>
                <a:t>知识讲解</a:t>
              </a:r>
              <a:endParaRPr kumimoji="1" lang="zh-CN" sz="2800" b="1" dirty="0">
                <a:solidFill>
                  <a:srgbClr val="C00000"/>
                </a:solidFill>
                <a:latin typeface="Source Han Sans CN" charset="-122"/>
                <a:ea typeface="Source Han Sans CN" charset="-122"/>
                <a:cs typeface="Source Han Sans CN" charset="-122"/>
              </a:endParaRPr>
            </a:p>
          </p:txBody>
        </p:sp>
      </p:grpSp>
      <p:sp>
        <p:nvSpPr>
          <p:cNvPr id="26" name="文本框 58"/>
          <p:cNvSpPr txBox="1"/>
          <p:nvPr/>
        </p:nvSpPr>
        <p:spPr>
          <a:xfrm>
            <a:off x="2805833" y="5895"/>
            <a:ext cx="254635" cy="383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58"/>
          <p:cNvSpPr txBox="1"/>
          <p:nvPr/>
        </p:nvSpPr>
        <p:spPr>
          <a:xfrm>
            <a:off x="384578" y="-3630"/>
            <a:ext cx="25844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50620" y="1042035"/>
            <a:ext cx="1019873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项目是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最高级容器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.prproj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），序列是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时间线剪辑单元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；一个项目可包含多个序列，序列不能脱离项目存在。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79830" y="1473200"/>
            <a:ext cx="9737725" cy="179959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二、序列（</a:t>
            </a:r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Sequence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）：时间线剪辑台</a:t>
            </a:r>
            <a:endParaRPr lang="zh-CN" altLang="en-US" sz="16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核心定义</a:t>
            </a:r>
            <a:endParaRPr lang="zh-CN" altLang="en-US" sz="16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本质：独立时间线，承载素材剪辑、轨道、效果、时长</a:t>
            </a:r>
            <a:endParaRPr lang="zh-CN" altLang="en-US" sz="1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一个项目可建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 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个序列（不同版本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/ 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章节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/ 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片段）</a:t>
            </a:r>
            <a:endParaRPr lang="zh-CN" altLang="en-US" sz="1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每个序列可独立设置分辨率、帧率、场序、音频</a:t>
            </a:r>
            <a:endParaRPr lang="zh-CN" altLang="en-US" sz="1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79830" y="3669030"/>
            <a:ext cx="7706360" cy="17532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新建序列（</a:t>
            </a:r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 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种常用）</a:t>
            </a:r>
            <a:endParaRPr lang="zh-CN" altLang="en-US" sz="16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菜单：文件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新建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序列（快捷键：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Ctrl+N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项目面板底部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新建项（📽</a:t>
            </a:r>
            <a:r>
              <a:rPr lang="en-US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️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en-US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序列</a:t>
            </a: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右键素材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从剪辑新建序列（自动匹配素材参数，新手首选）</a:t>
            </a: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拖素材到项目面板新建项图标上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自动生成序列</a:t>
            </a: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 l="7865" t="61769" r="60974" b="5019"/>
          <a:stretch>
            <a:fillRect/>
          </a:stretch>
        </p:blipFill>
        <p:spPr>
          <a:xfrm>
            <a:off x="7568565" y="3797300"/>
            <a:ext cx="3509010" cy="2103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458" y="-456"/>
            <a:ext cx="12095485" cy="876254"/>
            <a:chOff x="76" y="-1"/>
            <a:chExt cx="19049" cy="1380"/>
          </a:xfrm>
        </p:grpSpPr>
        <p:cxnSp>
          <p:nvCxnSpPr>
            <p:cNvPr id="11" name="直接连接符 5"/>
            <p:cNvCxnSpPr/>
            <p:nvPr/>
          </p:nvCxnSpPr>
          <p:spPr>
            <a:xfrm>
              <a:off x="76" y="937"/>
              <a:ext cx="19049" cy="75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任意多边形: 形状 5"/>
            <p:cNvSpPr/>
            <p:nvPr/>
          </p:nvSpPr>
          <p:spPr>
            <a:xfrm rot="5400000">
              <a:off x="320" y="322"/>
              <a:ext cx="1380" cy="735"/>
            </a:xfrm>
            <a:custGeom>
              <a:avLst/>
              <a:gdLst>
                <a:gd name="connsiteX0" fmla="*/ 0 w 876303"/>
                <a:gd name="connsiteY0" fmla="*/ 466927 h 466928"/>
                <a:gd name="connsiteX1" fmla="*/ 0 w 876303"/>
                <a:gd name="connsiteY1" fmla="*/ 0 h 466928"/>
                <a:gd name="connsiteX2" fmla="*/ 642839 w 876303"/>
                <a:gd name="connsiteY2" fmla="*/ 0 h 466928"/>
                <a:gd name="connsiteX3" fmla="*/ 876303 w 876303"/>
                <a:gd name="connsiteY3" fmla="*/ 233464 h 466928"/>
                <a:gd name="connsiteX4" fmla="*/ 876302 w 876303"/>
                <a:gd name="connsiteY4" fmla="*/ 233464 h 466928"/>
                <a:gd name="connsiteX5" fmla="*/ 642838 w 876303"/>
                <a:gd name="connsiteY5" fmla="*/ 466928 h 46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6303" h="466928">
                  <a:moveTo>
                    <a:pt x="0" y="466927"/>
                  </a:moveTo>
                  <a:lnTo>
                    <a:pt x="0" y="0"/>
                  </a:lnTo>
                  <a:lnTo>
                    <a:pt x="642839" y="0"/>
                  </a:lnTo>
                  <a:cubicBezTo>
                    <a:pt x="771778" y="0"/>
                    <a:pt x="876303" y="104525"/>
                    <a:pt x="876303" y="233464"/>
                  </a:cubicBezTo>
                  <a:lnTo>
                    <a:pt x="876302" y="233464"/>
                  </a:lnTo>
                  <a:cubicBezTo>
                    <a:pt x="876302" y="362403"/>
                    <a:pt x="771777" y="466928"/>
                    <a:pt x="642838" y="4669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737" y="739"/>
              <a:ext cx="545" cy="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7"/>
            <p:cNvSpPr/>
            <p:nvPr/>
          </p:nvSpPr>
          <p:spPr>
            <a:xfrm>
              <a:off x="842" y="859"/>
              <a:ext cx="335" cy="306"/>
            </a:xfrm>
            <a:custGeom>
              <a:avLst/>
              <a:gdLst>
                <a:gd name="connsiteX0" fmla="*/ 138332 w 334963"/>
                <a:gd name="connsiteY0" fmla="*/ 262313 h 305176"/>
                <a:gd name="connsiteX1" fmla="*/ 143587 w 334963"/>
                <a:gd name="connsiteY1" fmla="*/ 267671 h 305176"/>
                <a:gd name="connsiteX2" fmla="*/ 143587 w 334963"/>
                <a:gd name="connsiteY2" fmla="*/ 279726 h 305176"/>
                <a:gd name="connsiteX3" fmla="*/ 169863 w 334963"/>
                <a:gd name="connsiteY3" fmla="*/ 291781 h 305176"/>
                <a:gd name="connsiteX4" fmla="*/ 196139 w 334963"/>
                <a:gd name="connsiteY4" fmla="*/ 279726 h 305176"/>
                <a:gd name="connsiteX5" fmla="*/ 196139 w 334963"/>
                <a:gd name="connsiteY5" fmla="*/ 267671 h 305176"/>
                <a:gd name="connsiteX6" fmla="*/ 201394 w 334963"/>
                <a:gd name="connsiteY6" fmla="*/ 262313 h 305176"/>
                <a:gd name="connsiteX7" fmla="*/ 207963 w 334963"/>
                <a:gd name="connsiteY7" fmla="*/ 267671 h 305176"/>
                <a:gd name="connsiteX8" fmla="*/ 207963 w 334963"/>
                <a:gd name="connsiteY8" fmla="*/ 283745 h 305176"/>
                <a:gd name="connsiteX9" fmla="*/ 204022 w 334963"/>
                <a:gd name="connsiteY9" fmla="*/ 289102 h 305176"/>
                <a:gd name="connsiteX10" fmla="*/ 172491 w 334963"/>
                <a:gd name="connsiteY10" fmla="*/ 303837 h 305176"/>
                <a:gd name="connsiteX11" fmla="*/ 169863 w 334963"/>
                <a:gd name="connsiteY11" fmla="*/ 305176 h 305176"/>
                <a:gd name="connsiteX12" fmla="*/ 167236 w 334963"/>
                <a:gd name="connsiteY12" fmla="*/ 303837 h 305176"/>
                <a:gd name="connsiteX13" fmla="*/ 135705 w 334963"/>
                <a:gd name="connsiteY13" fmla="*/ 289102 h 305176"/>
                <a:gd name="connsiteX14" fmla="*/ 131763 w 334963"/>
                <a:gd name="connsiteY14" fmla="*/ 283745 h 305176"/>
                <a:gd name="connsiteX15" fmla="*/ 131763 w 334963"/>
                <a:gd name="connsiteY15" fmla="*/ 267671 h 305176"/>
                <a:gd name="connsiteX16" fmla="*/ 138332 w 334963"/>
                <a:gd name="connsiteY16" fmla="*/ 262313 h 305176"/>
                <a:gd name="connsiteX17" fmla="*/ 128043 w 334963"/>
                <a:gd name="connsiteY17" fmla="*/ 230563 h 305176"/>
                <a:gd name="connsiteX18" fmla="*/ 125413 w 334963"/>
                <a:gd name="connsiteY18" fmla="*/ 233341 h 305176"/>
                <a:gd name="connsiteX19" fmla="*/ 125413 w 334963"/>
                <a:gd name="connsiteY19" fmla="*/ 238898 h 305176"/>
                <a:gd name="connsiteX20" fmla="*/ 128043 w 334963"/>
                <a:gd name="connsiteY20" fmla="*/ 241676 h 305176"/>
                <a:gd name="connsiteX21" fmla="*/ 206922 w 334963"/>
                <a:gd name="connsiteY21" fmla="*/ 241676 h 305176"/>
                <a:gd name="connsiteX22" fmla="*/ 209551 w 334963"/>
                <a:gd name="connsiteY22" fmla="*/ 238898 h 305176"/>
                <a:gd name="connsiteX23" fmla="*/ 209551 w 334963"/>
                <a:gd name="connsiteY23" fmla="*/ 233341 h 305176"/>
                <a:gd name="connsiteX24" fmla="*/ 206922 w 334963"/>
                <a:gd name="connsiteY24" fmla="*/ 230563 h 305176"/>
                <a:gd name="connsiteX25" fmla="*/ 128043 w 334963"/>
                <a:gd name="connsiteY25" fmla="*/ 230563 h 305176"/>
                <a:gd name="connsiteX26" fmla="*/ 128781 w 334963"/>
                <a:gd name="connsiteY26" fmla="*/ 219451 h 305176"/>
                <a:gd name="connsiteX27" fmla="*/ 207769 w 334963"/>
                <a:gd name="connsiteY27" fmla="*/ 219451 h 305176"/>
                <a:gd name="connsiteX28" fmla="*/ 222250 w 334963"/>
                <a:gd name="connsiteY28" fmla="*/ 233556 h 305176"/>
                <a:gd name="connsiteX29" fmla="*/ 222250 w 334963"/>
                <a:gd name="connsiteY29" fmla="*/ 238684 h 305176"/>
                <a:gd name="connsiteX30" fmla="*/ 207769 w 334963"/>
                <a:gd name="connsiteY30" fmla="*/ 252789 h 305176"/>
                <a:gd name="connsiteX31" fmla="*/ 128781 w 334963"/>
                <a:gd name="connsiteY31" fmla="*/ 252789 h 305176"/>
                <a:gd name="connsiteX32" fmla="*/ 114300 w 334963"/>
                <a:gd name="connsiteY32" fmla="*/ 238684 h 305176"/>
                <a:gd name="connsiteX33" fmla="*/ 114300 w 334963"/>
                <a:gd name="connsiteY33" fmla="*/ 233556 h 305176"/>
                <a:gd name="connsiteX34" fmla="*/ 128781 w 334963"/>
                <a:gd name="connsiteY34" fmla="*/ 219451 h 305176"/>
                <a:gd name="connsiteX35" fmla="*/ 266120 w 334963"/>
                <a:gd name="connsiteY35" fmla="*/ 168353 h 305176"/>
                <a:gd name="connsiteX36" fmla="*/ 305614 w 334963"/>
                <a:gd name="connsiteY36" fmla="*/ 198019 h 305176"/>
                <a:gd name="connsiteX37" fmla="*/ 306930 w 334963"/>
                <a:gd name="connsiteY37" fmla="*/ 205758 h 305176"/>
                <a:gd name="connsiteX38" fmla="*/ 301664 w 334963"/>
                <a:gd name="connsiteY38" fmla="*/ 208338 h 305176"/>
                <a:gd name="connsiteX39" fmla="*/ 299032 w 334963"/>
                <a:gd name="connsiteY39" fmla="*/ 207048 h 305176"/>
                <a:gd name="connsiteX40" fmla="*/ 259538 w 334963"/>
                <a:gd name="connsiteY40" fmla="*/ 178672 h 305176"/>
                <a:gd name="connsiteX41" fmla="*/ 258221 w 334963"/>
                <a:gd name="connsiteY41" fmla="*/ 169643 h 305176"/>
                <a:gd name="connsiteX42" fmla="*/ 266120 w 334963"/>
                <a:gd name="connsiteY42" fmla="*/ 168353 h 305176"/>
                <a:gd name="connsiteX43" fmla="*/ 75093 w 334963"/>
                <a:gd name="connsiteY43" fmla="*/ 166503 h 305176"/>
                <a:gd name="connsiteX44" fmla="*/ 83067 w 334963"/>
                <a:gd name="connsiteY44" fmla="*/ 167810 h 305176"/>
                <a:gd name="connsiteX45" fmla="*/ 81738 w 334963"/>
                <a:gd name="connsiteY45" fmla="*/ 175654 h 305176"/>
                <a:gd name="connsiteX46" fmla="*/ 39208 w 334963"/>
                <a:gd name="connsiteY46" fmla="*/ 207031 h 305176"/>
                <a:gd name="connsiteX47" fmla="*/ 35221 w 334963"/>
                <a:gd name="connsiteY47" fmla="*/ 208338 h 305176"/>
                <a:gd name="connsiteX48" fmla="*/ 31233 w 334963"/>
                <a:gd name="connsiteY48" fmla="*/ 205723 h 305176"/>
                <a:gd name="connsiteX49" fmla="*/ 32562 w 334963"/>
                <a:gd name="connsiteY49" fmla="*/ 197879 h 305176"/>
                <a:gd name="connsiteX50" fmla="*/ 75093 w 334963"/>
                <a:gd name="connsiteY50" fmla="*/ 166503 h 305176"/>
                <a:gd name="connsiteX51" fmla="*/ 284569 w 334963"/>
                <a:gd name="connsiteY51" fmla="*/ 98801 h 305176"/>
                <a:gd name="connsiteX52" fmla="*/ 329795 w 334963"/>
                <a:gd name="connsiteY52" fmla="*/ 98801 h 305176"/>
                <a:gd name="connsiteX53" fmla="*/ 334963 w 334963"/>
                <a:gd name="connsiteY53" fmla="*/ 104975 h 305176"/>
                <a:gd name="connsiteX54" fmla="*/ 329795 w 334963"/>
                <a:gd name="connsiteY54" fmla="*/ 109914 h 305176"/>
                <a:gd name="connsiteX55" fmla="*/ 284569 w 334963"/>
                <a:gd name="connsiteY55" fmla="*/ 109914 h 305176"/>
                <a:gd name="connsiteX56" fmla="*/ 279400 w 334963"/>
                <a:gd name="connsiteY56" fmla="*/ 104975 h 305176"/>
                <a:gd name="connsiteX57" fmla="*/ 284569 w 334963"/>
                <a:gd name="connsiteY57" fmla="*/ 98801 h 305176"/>
                <a:gd name="connsiteX58" fmla="*/ 5340 w 334963"/>
                <a:gd name="connsiteY58" fmla="*/ 98801 h 305176"/>
                <a:gd name="connsiteX59" fmla="*/ 53398 w 334963"/>
                <a:gd name="connsiteY59" fmla="*/ 98801 h 305176"/>
                <a:gd name="connsiteX60" fmla="*/ 58738 w 334963"/>
                <a:gd name="connsiteY60" fmla="*/ 104975 h 305176"/>
                <a:gd name="connsiteX61" fmla="*/ 53398 w 334963"/>
                <a:gd name="connsiteY61" fmla="*/ 109914 h 305176"/>
                <a:gd name="connsiteX62" fmla="*/ 5340 w 334963"/>
                <a:gd name="connsiteY62" fmla="*/ 109914 h 305176"/>
                <a:gd name="connsiteX63" fmla="*/ 0 w 334963"/>
                <a:gd name="connsiteY63" fmla="*/ 104975 h 305176"/>
                <a:gd name="connsiteX64" fmla="*/ 5340 w 334963"/>
                <a:gd name="connsiteY64" fmla="*/ 98801 h 305176"/>
                <a:gd name="connsiteX65" fmla="*/ 164887 w 334963"/>
                <a:gd name="connsiteY65" fmla="*/ 36888 h 305176"/>
                <a:gd name="connsiteX66" fmla="*/ 171451 w 334963"/>
                <a:gd name="connsiteY66" fmla="*/ 43604 h 305176"/>
                <a:gd name="connsiteX67" fmla="*/ 164887 w 334963"/>
                <a:gd name="connsiteY67" fmla="*/ 48977 h 305176"/>
                <a:gd name="connsiteX68" fmla="*/ 115003 w 334963"/>
                <a:gd name="connsiteY68" fmla="*/ 100022 h 305176"/>
                <a:gd name="connsiteX69" fmla="*/ 109752 w 334963"/>
                <a:gd name="connsiteY69" fmla="*/ 106738 h 305176"/>
                <a:gd name="connsiteX70" fmla="*/ 103188 w 334963"/>
                <a:gd name="connsiteY70" fmla="*/ 100022 h 305176"/>
                <a:gd name="connsiteX71" fmla="*/ 164887 w 334963"/>
                <a:gd name="connsiteY71" fmla="*/ 36888 h 305176"/>
                <a:gd name="connsiteX72" fmla="*/ 169069 w 334963"/>
                <a:gd name="connsiteY72" fmla="*/ 9901 h 305176"/>
                <a:gd name="connsiteX73" fmla="*/ 258763 w 334963"/>
                <a:gd name="connsiteY73" fmla="*/ 99286 h 305176"/>
                <a:gd name="connsiteX74" fmla="*/ 240297 w 334963"/>
                <a:gd name="connsiteY74" fmla="*/ 154495 h 305176"/>
                <a:gd name="connsiteX75" fmla="*/ 221830 w 334963"/>
                <a:gd name="connsiteY75" fmla="*/ 208389 h 305176"/>
                <a:gd name="connsiteX76" fmla="*/ 217873 w 334963"/>
                <a:gd name="connsiteY76" fmla="*/ 214962 h 305176"/>
                <a:gd name="connsiteX77" fmla="*/ 211278 w 334963"/>
                <a:gd name="connsiteY77" fmla="*/ 212333 h 305176"/>
                <a:gd name="connsiteX78" fmla="*/ 231064 w 334963"/>
                <a:gd name="connsiteY78" fmla="*/ 147923 h 305176"/>
                <a:gd name="connsiteX79" fmla="*/ 248211 w 334963"/>
                <a:gd name="connsiteY79" fmla="*/ 99286 h 305176"/>
                <a:gd name="connsiteX80" fmla="*/ 169069 w 334963"/>
                <a:gd name="connsiteY80" fmla="*/ 21731 h 305176"/>
                <a:gd name="connsiteX81" fmla="*/ 89927 w 334963"/>
                <a:gd name="connsiteY81" fmla="*/ 99286 h 305176"/>
                <a:gd name="connsiteX82" fmla="*/ 107075 w 334963"/>
                <a:gd name="connsiteY82" fmla="*/ 146608 h 305176"/>
                <a:gd name="connsiteX83" fmla="*/ 107075 w 334963"/>
                <a:gd name="connsiteY83" fmla="*/ 147923 h 305176"/>
                <a:gd name="connsiteX84" fmla="*/ 128179 w 334963"/>
                <a:gd name="connsiteY84" fmla="*/ 212333 h 305176"/>
                <a:gd name="connsiteX85" fmla="*/ 122903 w 334963"/>
                <a:gd name="connsiteY85" fmla="*/ 216276 h 305176"/>
                <a:gd name="connsiteX86" fmla="*/ 120265 w 334963"/>
                <a:gd name="connsiteY86" fmla="*/ 214962 h 305176"/>
                <a:gd name="connsiteX87" fmla="*/ 117627 w 334963"/>
                <a:gd name="connsiteY87" fmla="*/ 207075 h 305176"/>
                <a:gd name="connsiteX88" fmla="*/ 97842 w 334963"/>
                <a:gd name="connsiteY88" fmla="*/ 154495 h 305176"/>
                <a:gd name="connsiteX89" fmla="*/ 79375 w 334963"/>
                <a:gd name="connsiteY89" fmla="*/ 99286 h 305176"/>
                <a:gd name="connsiteX90" fmla="*/ 169069 w 334963"/>
                <a:gd name="connsiteY90" fmla="*/ 9901 h 305176"/>
                <a:gd name="connsiteX91" fmla="*/ 39107 w 334963"/>
                <a:gd name="connsiteY91" fmla="*/ 1482 h 305176"/>
                <a:gd name="connsiteX92" fmla="*/ 79917 w 334963"/>
                <a:gd name="connsiteY92" fmla="*/ 31115 h 305176"/>
                <a:gd name="connsiteX93" fmla="*/ 81234 w 334963"/>
                <a:gd name="connsiteY93" fmla="*/ 40544 h 305176"/>
                <a:gd name="connsiteX94" fmla="*/ 75968 w 334963"/>
                <a:gd name="connsiteY94" fmla="*/ 43238 h 305176"/>
                <a:gd name="connsiteX95" fmla="*/ 72019 w 334963"/>
                <a:gd name="connsiteY95" fmla="*/ 41891 h 305176"/>
                <a:gd name="connsiteX96" fmla="*/ 32525 w 334963"/>
                <a:gd name="connsiteY96" fmla="*/ 10911 h 305176"/>
                <a:gd name="connsiteX97" fmla="*/ 31208 w 334963"/>
                <a:gd name="connsiteY97" fmla="*/ 2829 h 305176"/>
                <a:gd name="connsiteX98" fmla="*/ 39107 w 334963"/>
                <a:gd name="connsiteY98" fmla="*/ 1482 h 305176"/>
                <a:gd name="connsiteX99" fmla="*/ 299086 w 334963"/>
                <a:gd name="connsiteY99" fmla="*/ 1451 h 305176"/>
                <a:gd name="connsiteX100" fmla="*/ 306944 w 334963"/>
                <a:gd name="connsiteY100" fmla="*/ 2782 h 305176"/>
                <a:gd name="connsiteX101" fmla="*/ 305634 w 334963"/>
                <a:gd name="connsiteY101" fmla="*/ 10771 h 305176"/>
                <a:gd name="connsiteX102" fmla="*/ 267653 w 334963"/>
                <a:gd name="connsiteY102" fmla="*/ 38732 h 305176"/>
                <a:gd name="connsiteX103" fmla="*/ 265033 w 334963"/>
                <a:gd name="connsiteY103" fmla="*/ 40063 h 305176"/>
                <a:gd name="connsiteX104" fmla="*/ 259795 w 334963"/>
                <a:gd name="connsiteY104" fmla="*/ 37400 h 305176"/>
                <a:gd name="connsiteX105" fmla="*/ 261104 w 334963"/>
                <a:gd name="connsiteY105" fmla="*/ 29411 h 30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4963" h="305176">
                  <a:moveTo>
                    <a:pt x="138332" y="262313"/>
                  </a:moveTo>
                  <a:cubicBezTo>
                    <a:pt x="140960" y="262313"/>
                    <a:pt x="143587" y="264992"/>
                    <a:pt x="143587" y="267671"/>
                  </a:cubicBezTo>
                  <a:cubicBezTo>
                    <a:pt x="143587" y="267671"/>
                    <a:pt x="143587" y="267671"/>
                    <a:pt x="143587" y="279726"/>
                  </a:cubicBezTo>
                  <a:cubicBezTo>
                    <a:pt x="143587" y="279726"/>
                    <a:pt x="143587" y="279726"/>
                    <a:pt x="169863" y="291781"/>
                  </a:cubicBezTo>
                  <a:cubicBezTo>
                    <a:pt x="169863" y="291781"/>
                    <a:pt x="169863" y="291781"/>
                    <a:pt x="196139" y="279726"/>
                  </a:cubicBezTo>
                  <a:cubicBezTo>
                    <a:pt x="196139" y="279726"/>
                    <a:pt x="196139" y="279726"/>
                    <a:pt x="196139" y="267671"/>
                  </a:cubicBezTo>
                  <a:cubicBezTo>
                    <a:pt x="196139" y="264992"/>
                    <a:pt x="198767" y="262313"/>
                    <a:pt x="201394" y="262313"/>
                  </a:cubicBezTo>
                  <a:cubicBezTo>
                    <a:pt x="205336" y="262313"/>
                    <a:pt x="207963" y="264992"/>
                    <a:pt x="207963" y="267671"/>
                  </a:cubicBezTo>
                  <a:cubicBezTo>
                    <a:pt x="207963" y="267671"/>
                    <a:pt x="207963" y="267671"/>
                    <a:pt x="207963" y="283745"/>
                  </a:cubicBezTo>
                  <a:cubicBezTo>
                    <a:pt x="207963" y="285084"/>
                    <a:pt x="206649" y="287763"/>
                    <a:pt x="204022" y="289102"/>
                  </a:cubicBezTo>
                  <a:cubicBezTo>
                    <a:pt x="204022" y="289102"/>
                    <a:pt x="204022" y="289102"/>
                    <a:pt x="172491" y="303837"/>
                  </a:cubicBezTo>
                  <a:cubicBezTo>
                    <a:pt x="171177" y="303837"/>
                    <a:pt x="171177" y="305176"/>
                    <a:pt x="169863" y="305176"/>
                  </a:cubicBezTo>
                  <a:cubicBezTo>
                    <a:pt x="168549" y="305176"/>
                    <a:pt x="168549" y="303837"/>
                    <a:pt x="167236" y="303837"/>
                  </a:cubicBezTo>
                  <a:cubicBezTo>
                    <a:pt x="167236" y="303837"/>
                    <a:pt x="167236" y="303837"/>
                    <a:pt x="135705" y="289102"/>
                  </a:cubicBezTo>
                  <a:cubicBezTo>
                    <a:pt x="133077" y="287763"/>
                    <a:pt x="131763" y="286423"/>
                    <a:pt x="131763" y="283745"/>
                  </a:cubicBezTo>
                  <a:cubicBezTo>
                    <a:pt x="131763" y="283745"/>
                    <a:pt x="131763" y="283745"/>
                    <a:pt x="131763" y="267671"/>
                  </a:cubicBezTo>
                  <a:cubicBezTo>
                    <a:pt x="131763" y="264992"/>
                    <a:pt x="134391" y="262313"/>
                    <a:pt x="138332" y="262313"/>
                  </a:cubicBezTo>
                  <a:close/>
                  <a:moveTo>
                    <a:pt x="128043" y="230563"/>
                  </a:moveTo>
                  <a:cubicBezTo>
                    <a:pt x="126728" y="230563"/>
                    <a:pt x="125413" y="231952"/>
                    <a:pt x="125413" y="233341"/>
                  </a:cubicBezTo>
                  <a:cubicBezTo>
                    <a:pt x="125413" y="233341"/>
                    <a:pt x="125413" y="233341"/>
                    <a:pt x="125413" y="238898"/>
                  </a:cubicBezTo>
                  <a:cubicBezTo>
                    <a:pt x="125413" y="240287"/>
                    <a:pt x="126728" y="241676"/>
                    <a:pt x="128043" y="241676"/>
                  </a:cubicBezTo>
                  <a:cubicBezTo>
                    <a:pt x="128043" y="241676"/>
                    <a:pt x="128043" y="241676"/>
                    <a:pt x="206922" y="241676"/>
                  </a:cubicBezTo>
                  <a:cubicBezTo>
                    <a:pt x="208237" y="241676"/>
                    <a:pt x="209551" y="240287"/>
                    <a:pt x="209551" y="238898"/>
                  </a:cubicBezTo>
                  <a:cubicBezTo>
                    <a:pt x="209551" y="238898"/>
                    <a:pt x="209551" y="238898"/>
                    <a:pt x="209551" y="233341"/>
                  </a:cubicBezTo>
                  <a:cubicBezTo>
                    <a:pt x="209551" y="231952"/>
                    <a:pt x="208237" y="230563"/>
                    <a:pt x="206922" y="230563"/>
                  </a:cubicBezTo>
                  <a:cubicBezTo>
                    <a:pt x="206922" y="230563"/>
                    <a:pt x="206922" y="230563"/>
                    <a:pt x="128043" y="230563"/>
                  </a:cubicBezTo>
                  <a:close/>
                  <a:moveTo>
                    <a:pt x="128781" y="219451"/>
                  </a:moveTo>
                  <a:cubicBezTo>
                    <a:pt x="128781" y="219451"/>
                    <a:pt x="128781" y="219451"/>
                    <a:pt x="207769" y="219451"/>
                  </a:cubicBezTo>
                  <a:cubicBezTo>
                    <a:pt x="215668" y="219451"/>
                    <a:pt x="222250" y="225862"/>
                    <a:pt x="222250" y="233556"/>
                  </a:cubicBezTo>
                  <a:cubicBezTo>
                    <a:pt x="222250" y="233556"/>
                    <a:pt x="222250" y="233556"/>
                    <a:pt x="222250" y="238684"/>
                  </a:cubicBezTo>
                  <a:cubicBezTo>
                    <a:pt x="222250" y="246378"/>
                    <a:pt x="215668" y="252789"/>
                    <a:pt x="207769" y="252789"/>
                  </a:cubicBezTo>
                  <a:cubicBezTo>
                    <a:pt x="207769" y="252789"/>
                    <a:pt x="207769" y="252789"/>
                    <a:pt x="128781" y="252789"/>
                  </a:cubicBezTo>
                  <a:cubicBezTo>
                    <a:pt x="120883" y="252789"/>
                    <a:pt x="114300" y="246378"/>
                    <a:pt x="114300" y="238684"/>
                  </a:cubicBezTo>
                  <a:cubicBezTo>
                    <a:pt x="114300" y="238684"/>
                    <a:pt x="114300" y="238684"/>
                    <a:pt x="114300" y="233556"/>
                  </a:cubicBezTo>
                  <a:cubicBezTo>
                    <a:pt x="114300" y="225862"/>
                    <a:pt x="120883" y="219451"/>
                    <a:pt x="128781" y="219451"/>
                  </a:cubicBezTo>
                  <a:close/>
                  <a:moveTo>
                    <a:pt x="266120" y="168353"/>
                  </a:moveTo>
                  <a:cubicBezTo>
                    <a:pt x="266120" y="168353"/>
                    <a:pt x="266120" y="168353"/>
                    <a:pt x="305614" y="198019"/>
                  </a:cubicBezTo>
                  <a:cubicBezTo>
                    <a:pt x="308247" y="199309"/>
                    <a:pt x="309563" y="203179"/>
                    <a:pt x="306930" y="205758"/>
                  </a:cubicBezTo>
                  <a:cubicBezTo>
                    <a:pt x="305614" y="207048"/>
                    <a:pt x="304297" y="208338"/>
                    <a:pt x="301664" y="208338"/>
                  </a:cubicBezTo>
                  <a:cubicBezTo>
                    <a:pt x="301664" y="208338"/>
                    <a:pt x="300348" y="208338"/>
                    <a:pt x="299032" y="207048"/>
                  </a:cubicBezTo>
                  <a:cubicBezTo>
                    <a:pt x="299032" y="207048"/>
                    <a:pt x="299032" y="207048"/>
                    <a:pt x="259538" y="178672"/>
                  </a:cubicBezTo>
                  <a:cubicBezTo>
                    <a:pt x="256905" y="176092"/>
                    <a:pt x="255588" y="172222"/>
                    <a:pt x="258221" y="169643"/>
                  </a:cubicBezTo>
                  <a:cubicBezTo>
                    <a:pt x="259538" y="167063"/>
                    <a:pt x="263487" y="167063"/>
                    <a:pt x="266120" y="168353"/>
                  </a:cubicBezTo>
                  <a:close/>
                  <a:moveTo>
                    <a:pt x="75093" y="166503"/>
                  </a:moveTo>
                  <a:cubicBezTo>
                    <a:pt x="77751" y="163888"/>
                    <a:pt x="81738" y="165195"/>
                    <a:pt x="83067" y="167810"/>
                  </a:cubicBezTo>
                  <a:cubicBezTo>
                    <a:pt x="85725" y="170425"/>
                    <a:pt x="84396" y="174347"/>
                    <a:pt x="81738" y="175654"/>
                  </a:cubicBezTo>
                  <a:cubicBezTo>
                    <a:pt x="81738" y="175654"/>
                    <a:pt x="81738" y="175654"/>
                    <a:pt x="39208" y="207031"/>
                  </a:cubicBezTo>
                  <a:cubicBezTo>
                    <a:pt x="37879" y="208338"/>
                    <a:pt x="36550" y="208338"/>
                    <a:pt x="35221" y="208338"/>
                  </a:cubicBezTo>
                  <a:cubicBezTo>
                    <a:pt x="33892" y="208338"/>
                    <a:pt x="31233" y="207031"/>
                    <a:pt x="31233" y="205723"/>
                  </a:cubicBezTo>
                  <a:cubicBezTo>
                    <a:pt x="28575" y="203109"/>
                    <a:pt x="29904" y="199187"/>
                    <a:pt x="32562" y="197879"/>
                  </a:cubicBezTo>
                  <a:cubicBezTo>
                    <a:pt x="32562" y="197879"/>
                    <a:pt x="32562" y="197879"/>
                    <a:pt x="75093" y="166503"/>
                  </a:cubicBezTo>
                  <a:close/>
                  <a:moveTo>
                    <a:pt x="284569" y="98801"/>
                  </a:moveTo>
                  <a:cubicBezTo>
                    <a:pt x="284569" y="98801"/>
                    <a:pt x="284569" y="98801"/>
                    <a:pt x="329795" y="98801"/>
                  </a:cubicBezTo>
                  <a:cubicBezTo>
                    <a:pt x="332379" y="98801"/>
                    <a:pt x="334963" y="101271"/>
                    <a:pt x="334963" y="104975"/>
                  </a:cubicBezTo>
                  <a:cubicBezTo>
                    <a:pt x="334963" y="107444"/>
                    <a:pt x="332379" y="109914"/>
                    <a:pt x="329795" y="109914"/>
                  </a:cubicBezTo>
                  <a:cubicBezTo>
                    <a:pt x="329795" y="109914"/>
                    <a:pt x="329795" y="109914"/>
                    <a:pt x="284569" y="109914"/>
                  </a:cubicBezTo>
                  <a:cubicBezTo>
                    <a:pt x="281985" y="109914"/>
                    <a:pt x="279400" y="107444"/>
                    <a:pt x="279400" y="104975"/>
                  </a:cubicBezTo>
                  <a:cubicBezTo>
                    <a:pt x="279400" y="101271"/>
                    <a:pt x="281985" y="98801"/>
                    <a:pt x="284569" y="98801"/>
                  </a:cubicBezTo>
                  <a:close/>
                  <a:moveTo>
                    <a:pt x="5340" y="98801"/>
                  </a:moveTo>
                  <a:cubicBezTo>
                    <a:pt x="5340" y="98801"/>
                    <a:pt x="5340" y="98801"/>
                    <a:pt x="53398" y="98801"/>
                  </a:cubicBezTo>
                  <a:cubicBezTo>
                    <a:pt x="56068" y="98801"/>
                    <a:pt x="58738" y="101271"/>
                    <a:pt x="58738" y="104975"/>
                  </a:cubicBezTo>
                  <a:cubicBezTo>
                    <a:pt x="58738" y="107444"/>
                    <a:pt x="56068" y="109914"/>
                    <a:pt x="53398" y="109914"/>
                  </a:cubicBezTo>
                  <a:cubicBezTo>
                    <a:pt x="53398" y="109914"/>
                    <a:pt x="53398" y="109914"/>
                    <a:pt x="5340" y="109914"/>
                  </a:cubicBezTo>
                  <a:cubicBezTo>
                    <a:pt x="2670" y="109914"/>
                    <a:pt x="0" y="107444"/>
                    <a:pt x="0" y="104975"/>
                  </a:cubicBezTo>
                  <a:cubicBezTo>
                    <a:pt x="0" y="101271"/>
                    <a:pt x="2670" y="98801"/>
                    <a:pt x="5340" y="98801"/>
                  </a:cubicBezTo>
                  <a:close/>
                  <a:moveTo>
                    <a:pt x="164887" y="36888"/>
                  </a:moveTo>
                  <a:cubicBezTo>
                    <a:pt x="168826" y="36888"/>
                    <a:pt x="171451" y="40918"/>
                    <a:pt x="171451" y="43604"/>
                  </a:cubicBezTo>
                  <a:cubicBezTo>
                    <a:pt x="171451" y="46291"/>
                    <a:pt x="168826" y="48977"/>
                    <a:pt x="164887" y="48977"/>
                  </a:cubicBezTo>
                  <a:cubicBezTo>
                    <a:pt x="137320" y="48977"/>
                    <a:pt x="115003" y="71813"/>
                    <a:pt x="115003" y="100022"/>
                  </a:cubicBezTo>
                  <a:cubicBezTo>
                    <a:pt x="115003" y="104051"/>
                    <a:pt x="112377" y="106738"/>
                    <a:pt x="109752" y="106738"/>
                  </a:cubicBezTo>
                  <a:cubicBezTo>
                    <a:pt x="105814" y="106738"/>
                    <a:pt x="103188" y="104051"/>
                    <a:pt x="103188" y="100022"/>
                  </a:cubicBezTo>
                  <a:cubicBezTo>
                    <a:pt x="103188" y="65097"/>
                    <a:pt x="130756" y="36888"/>
                    <a:pt x="164887" y="36888"/>
                  </a:cubicBezTo>
                  <a:close/>
                  <a:moveTo>
                    <a:pt x="169069" y="9901"/>
                  </a:moveTo>
                  <a:cubicBezTo>
                    <a:pt x="219192" y="9901"/>
                    <a:pt x="258763" y="50650"/>
                    <a:pt x="258763" y="99286"/>
                  </a:cubicBezTo>
                  <a:cubicBezTo>
                    <a:pt x="258763" y="120318"/>
                    <a:pt x="253487" y="138721"/>
                    <a:pt x="240297" y="154495"/>
                  </a:cubicBezTo>
                  <a:cubicBezTo>
                    <a:pt x="215235" y="189986"/>
                    <a:pt x="221830" y="207075"/>
                    <a:pt x="221830" y="208389"/>
                  </a:cubicBezTo>
                  <a:cubicBezTo>
                    <a:pt x="223149" y="211018"/>
                    <a:pt x="221830" y="213647"/>
                    <a:pt x="217873" y="214962"/>
                  </a:cubicBezTo>
                  <a:cubicBezTo>
                    <a:pt x="215235" y="216276"/>
                    <a:pt x="212597" y="214962"/>
                    <a:pt x="211278" y="212333"/>
                  </a:cubicBezTo>
                  <a:cubicBezTo>
                    <a:pt x="209959" y="211018"/>
                    <a:pt x="200726" y="188672"/>
                    <a:pt x="231064" y="147923"/>
                  </a:cubicBezTo>
                  <a:cubicBezTo>
                    <a:pt x="241616" y="133463"/>
                    <a:pt x="248211" y="117689"/>
                    <a:pt x="248211" y="99286"/>
                  </a:cubicBezTo>
                  <a:cubicBezTo>
                    <a:pt x="248211" y="55908"/>
                    <a:pt x="212597" y="21731"/>
                    <a:pt x="169069" y="21731"/>
                  </a:cubicBezTo>
                  <a:cubicBezTo>
                    <a:pt x="125541" y="21731"/>
                    <a:pt x="89927" y="55908"/>
                    <a:pt x="89927" y="99286"/>
                  </a:cubicBezTo>
                  <a:cubicBezTo>
                    <a:pt x="89927" y="116375"/>
                    <a:pt x="96523" y="133463"/>
                    <a:pt x="107075" y="146608"/>
                  </a:cubicBezTo>
                  <a:cubicBezTo>
                    <a:pt x="107075" y="147923"/>
                    <a:pt x="107075" y="147923"/>
                    <a:pt x="107075" y="147923"/>
                  </a:cubicBezTo>
                  <a:cubicBezTo>
                    <a:pt x="137413" y="189986"/>
                    <a:pt x="129498" y="211018"/>
                    <a:pt x="128179" y="212333"/>
                  </a:cubicBezTo>
                  <a:cubicBezTo>
                    <a:pt x="126860" y="214962"/>
                    <a:pt x="124222" y="216276"/>
                    <a:pt x="122903" y="216276"/>
                  </a:cubicBezTo>
                  <a:cubicBezTo>
                    <a:pt x="121584" y="216276"/>
                    <a:pt x="120265" y="216276"/>
                    <a:pt x="120265" y="214962"/>
                  </a:cubicBezTo>
                  <a:cubicBezTo>
                    <a:pt x="117627" y="213647"/>
                    <a:pt x="116308" y="211018"/>
                    <a:pt x="117627" y="207075"/>
                  </a:cubicBezTo>
                  <a:cubicBezTo>
                    <a:pt x="117627" y="207075"/>
                    <a:pt x="124222" y="191301"/>
                    <a:pt x="97842" y="154495"/>
                  </a:cubicBezTo>
                  <a:cubicBezTo>
                    <a:pt x="84651" y="138721"/>
                    <a:pt x="79375" y="120318"/>
                    <a:pt x="79375" y="99286"/>
                  </a:cubicBezTo>
                  <a:cubicBezTo>
                    <a:pt x="79375" y="50650"/>
                    <a:pt x="118946" y="9901"/>
                    <a:pt x="169069" y="9901"/>
                  </a:cubicBezTo>
                  <a:close/>
                  <a:moveTo>
                    <a:pt x="39107" y="1482"/>
                  </a:moveTo>
                  <a:cubicBezTo>
                    <a:pt x="39107" y="1482"/>
                    <a:pt x="39107" y="1482"/>
                    <a:pt x="79917" y="31115"/>
                  </a:cubicBezTo>
                  <a:cubicBezTo>
                    <a:pt x="82550" y="33809"/>
                    <a:pt x="82550" y="37850"/>
                    <a:pt x="81234" y="40544"/>
                  </a:cubicBezTo>
                  <a:cubicBezTo>
                    <a:pt x="79917" y="41891"/>
                    <a:pt x="78601" y="43238"/>
                    <a:pt x="75968" y="43238"/>
                  </a:cubicBezTo>
                  <a:cubicBezTo>
                    <a:pt x="74651" y="43238"/>
                    <a:pt x="73335" y="41891"/>
                    <a:pt x="72019" y="41891"/>
                  </a:cubicBezTo>
                  <a:lnTo>
                    <a:pt x="32525" y="10911"/>
                  </a:lnTo>
                  <a:cubicBezTo>
                    <a:pt x="29892" y="8217"/>
                    <a:pt x="28575" y="5523"/>
                    <a:pt x="31208" y="2829"/>
                  </a:cubicBezTo>
                  <a:cubicBezTo>
                    <a:pt x="32525" y="135"/>
                    <a:pt x="36474" y="-1212"/>
                    <a:pt x="39107" y="1482"/>
                  </a:cubicBezTo>
                  <a:close/>
                  <a:moveTo>
                    <a:pt x="299086" y="1451"/>
                  </a:moveTo>
                  <a:cubicBezTo>
                    <a:pt x="301705" y="-1212"/>
                    <a:pt x="305634" y="119"/>
                    <a:pt x="306944" y="2782"/>
                  </a:cubicBezTo>
                  <a:cubicBezTo>
                    <a:pt x="309563" y="5445"/>
                    <a:pt x="308254" y="8108"/>
                    <a:pt x="305634" y="10771"/>
                  </a:cubicBezTo>
                  <a:cubicBezTo>
                    <a:pt x="305634" y="10771"/>
                    <a:pt x="305634" y="10771"/>
                    <a:pt x="267653" y="38732"/>
                  </a:cubicBezTo>
                  <a:cubicBezTo>
                    <a:pt x="266343" y="40063"/>
                    <a:pt x="265033" y="40063"/>
                    <a:pt x="265033" y="40063"/>
                  </a:cubicBezTo>
                  <a:cubicBezTo>
                    <a:pt x="262414" y="40063"/>
                    <a:pt x="261104" y="38732"/>
                    <a:pt x="259795" y="37400"/>
                  </a:cubicBezTo>
                  <a:cubicBezTo>
                    <a:pt x="257175" y="34737"/>
                    <a:pt x="258485" y="30743"/>
                    <a:pt x="261104" y="294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35" tIns="45717" rIns="91435" bIns="45717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810" y="221"/>
              <a:ext cx="1391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zh-CN" sz="2800" b="1" dirty="0">
                  <a:solidFill>
                    <a:schemeClr val="accent1"/>
                  </a:solidFill>
                  <a:latin typeface="Source Han Sans CN" charset="-122"/>
                  <a:ea typeface="Source Han Sans CN" charset="-122"/>
                  <a:cs typeface="Source Han Sans CN" charset="-122"/>
                </a:rPr>
                <a:t>知识讲解</a:t>
              </a:r>
              <a:endParaRPr kumimoji="1" lang="zh-CN" sz="2800" b="1" dirty="0">
                <a:solidFill>
                  <a:srgbClr val="C00000"/>
                </a:solidFill>
                <a:latin typeface="Source Han Sans CN" charset="-122"/>
                <a:ea typeface="Source Han Sans CN" charset="-122"/>
                <a:cs typeface="Source Han Sans CN" charset="-122"/>
              </a:endParaRPr>
            </a:p>
          </p:txBody>
        </p:sp>
      </p:grpSp>
      <p:sp>
        <p:nvSpPr>
          <p:cNvPr id="26" name="文本框 58"/>
          <p:cNvSpPr txBox="1"/>
          <p:nvPr/>
        </p:nvSpPr>
        <p:spPr>
          <a:xfrm>
            <a:off x="2805833" y="5895"/>
            <a:ext cx="254635" cy="383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58"/>
          <p:cNvSpPr txBox="1"/>
          <p:nvPr/>
        </p:nvSpPr>
        <p:spPr>
          <a:xfrm>
            <a:off x="384578" y="-3630"/>
            <a:ext cx="25844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50620" y="1042035"/>
            <a:ext cx="1019873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项目是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最高级容器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.prproj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），序列是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时间线剪辑单元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；一个项目可包含多个序列，序列不能脱离项目存在。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79830" y="1473200"/>
            <a:ext cx="9737725" cy="309181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二、序列（</a:t>
            </a:r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Sequence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）：时间线剪辑台</a:t>
            </a:r>
            <a:endParaRPr lang="zh-CN" altLang="en-US" sz="16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 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序列设置（最常用参数）</a:t>
            </a:r>
            <a:endParaRPr lang="zh-CN" altLang="en-US" sz="16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“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新建序列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en-US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切换到设置选项卡：</a:t>
            </a:r>
            <a:endParaRPr lang="zh-CN" altLang="en-US" sz="1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编辑模式：选自定义（自由改参数）</a:t>
            </a:r>
            <a:endParaRPr lang="zh-CN" altLang="en-US" sz="1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帧大小：横屏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1920</a:t>
            </a:r>
            <a:r>
              <a:rPr lang="en-US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1080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、竖屏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1080</a:t>
            </a:r>
            <a:r>
              <a:rPr lang="en-US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1920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720p=1280</a:t>
            </a:r>
            <a:r>
              <a:rPr lang="en-US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720</a:t>
            </a:r>
            <a:endParaRPr lang="en-US" altLang="zh-CN" sz="1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像素长宽比：方形像素（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1.0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）（电脑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/ 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手机通用）</a:t>
            </a:r>
            <a:endParaRPr lang="zh-CN" altLang="en-US" sz="1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场：无场（逐行）（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1080p/4K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），隔行（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）已淘汰</a:t>
            </a:r>
            <a:endParaRPr lang="zh-CN" altLang="en-US" sz="1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帧率：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24fps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（电影）、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25fps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PAL / 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国内）、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30/60fps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（高清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/ 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短视频）</a:t>
            </a:r>
            <a:endParaRPr lang="zh-CN" altLang="en-US" sz="1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音频采样率：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48000 Hz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（视频标准</a:t>
            </a:r>
            <a:endParaRPr lang="zh-CN" altLang="en-US" sz="1400" b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79830" y="4526280"/>
            <a:ext cx="7706360" cy="143002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 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常用预设（直接选，不用自定义）</a:t>
            </a:r>
            <a:endParaRPr lang="zh-CN" altLang="en-US" sz="16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Digital SLR </a:t>
            </a:r>
            <a:r>
              <a:rPr lang="en-US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1080p25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（国内短视频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/ 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相机素材）</a:t>
            </a: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HDV </a:t>
            </a:r>
            <a:r>
              <a:rPr lang="en-US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720p25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720p 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通用）</a:t>
            </a: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4K UHD </a:t>
            </a:r>
            <a:r>
              <a:rPr lang="en-US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2160p25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4K 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素材）</a:t>
            </a: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07935" y="1758950"/>
            <a:ext cx="3629025" cy="3698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458" y="-456"/>
            <a:ext cx="12095485" cy="876254"/>
            <a:chOff x="76" y="-1"/>
            <a:chExt cx="19049" cy="1380"/>
          </a:xfrm>
        </p:grpSpPr>
        <p:cxnSp>
          <p:nvCxnSpPr>
            <p:cNvPr id="11" name="直接连接符 5"/>
            <p:cNvCxnSpPr/>
            <p:nvPr/>
          </p:nvCxnSpPr>
          <p:spPr>
            <a:xfrm>
              <a:off x="76" y="937"/>
              <a:ext cx="19049" cy="75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任意多边形: 形状 5"/>
            <p:cNvSpPr/>
            <p:nvPr/>
          </p:nvSpPr>
          <p:spPr>
            <a:xfrm rot="5400000">
              <a:off x="320" y="322"/>
              <a:ext cx="1380" cy="735"/>
            </a:xfrm>
            <a:custGeom>
              <a:avLst/>
              <a:gdLst>
                <a:gd name="connsiteX0" fmla="*/ 0 w 876303"/>
                <a:gd name="connsiteY0" fmla="*/ 466927 h 466928"/>
                <a:gd name="connsiteX1" fmla="*/ 0 w 876303"/>
                <a:gd name="connsiteY1" fmla="*/ 0 h 466928"/>
                <a:gd name="connsiteX2" fmla="*/ 642839 w 876303"/>
                <a:gd name="connsiteY2" fmla="*/ 0 h 466928"/>
                <a:gd name="connsiteX3" fmla="*/ 876303 w 876303"/>
                <a:gd name="connsiteY3" fmla="*/ 233464 h 466928"/>
                <a:gd name="connsiteX4" fmla="*/ 876302 w 876303"/>
                <a:gd name="connsiteY4" fmla="*/ 233464 h 466928"/>
                <a:gd name="connsiteX5" fmla="*/ 642838 w 876303"/>
                <a:gd name="connsiteY5" fmla="*/ 466928 h 46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6303" h="466928">
                  <a:moveTo>
                    <a:pt x="0" y="466927"/>
                  </a:moveTo>
                  <a:lnTo>
                    <a:pt x="0" y="0"/>
                  </a:lnTo>
                  <a:lnTo>
                    <a:pt x="642839" y="0"/>
                  </a:lnTo>
                  <a:cubicBezTo>
                    <a:pt x="771778" y="0"/>
                    <a:pt x="876303" y="104525"/>
                    <a:pt x="876303" y="233464"/>
                  </a:cubicBezTo>
                  <a:lnTo>
                    <a:pt x="876302" y="233464"/>
                  </a:lnTo>
                  <a:cubicBezTo>
                    <a:pt x="876302" y="362403"/>
                    <a:pt x="771777" y="466928"/>
                    <a:pt x="642838" y="4669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737" y="739"/>
              <a:ext cx="545" cy="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7"/>
            <p:cNvSpPr/>
            <p:nvPr/>
          </p:nvSpPr>
          <p:spPr>
            <a:xfrm>
              <a:off x="842" y="859"/>
              <a:ext cx="335" cy="306"/>
            </a:xfrm>
            <a:custGeom>
              <a:avLst/>
              <a:gdLst>
                <a:gd name="connsiteX0" fmla="*/ 138332 w 334963"/>
                <a:gd name="connsiteY0" fmla="*/ 262313 h 305176"/>
                <a:gd name="connsiteX1" fmla="*/ 143587 w 334963"/>
                <a:gd name="connsiteY1" fmla="*/ 267671 h 305176"/>
                <a:gd name="connsiteX2" fmla="*/ 143587 w 334963"/>
                <a:gd name="connsiteY2" fmla="*/ 279726 h 305176"/>
                <a:gd name="connsiteX3" fmla="*/ 169863 w 334963"/>
                <a:gd name="connsiteY3" fmla="*/ 291781 h 305176"/>
                <a:gd name="connsiteX4" fmla="*/ 196139 w 334963"/>
                <a:gd name="connsiteY4" fmla="*/ 279726 h 305176"/>
                <a:gd name="connsiteX5" fmla="*/ 196139 w 334963"/>
                <a:gd name="connsiteY5" fmla="*/ 267671 h 305176"/>
                <a:gd name="connsiteX6" fmla="*/ 201394 w 334963"/>
                <a:gd name="connsiteY6" fmla="*/ 262313 h 305176"/>
                <a:gd name="connsiteX7" fmla="*/ 207963 w 334963"/>
                <a:gd name="connsiteY7" fmla="*/ 267671 h 305176"/>
                <a:gd name="connsiteX8" fmla="*/ 207963 w 334963"/>
                <a:gd name="connsiteY8" fmla="*/ 283745 h 305176"/>
                <a:gd name="connsiteX9" fmla="*/ 204022 w 334963"/>
                <a:gd name="connsiteY9" fmla="*/ 289102 h 305176"/>
                <a:gd name="connsiteX10" fmla="*/ 172491 w 334963"/>
                <a:gd name="connsiteY10" fmla="*/ 303837 h 305176"/>
                <a:gd name="connsiteX11" fmla="*/ 169863 w 334963"/>
                <a:gd name="connsiteY11" fmla="*/ 305176 h 305176"/>
                <a:gd name="connsiteX12" fmla="*/ 167236 w 334963"/>
                <a:gd name="connsiteY12" fmla="*/ 303837 h 305176"/>
                <a:gd name="connsiteX13" fmla="*/ 135705 w 334963"/>
                <a:gd name="connsiteY13" fmla="*/ 289102 h 305176"/>
                <a:gd name="connsiteX14" fmla="*/ 131763 w 334963"/>
                <a:gd name="connsiteY14" fmla="*/ 283745 h 305176"/>
                <a:gd name="connsiteX15" fmla="*/ 131763 w 334963"/>
                <a:gd name="connsiteY15" fmla="*/ 267671 h 305176"/>
                <a:gd name="connsiteX16" fmla="*/ 138332 w 334963"/>
                <a:gd name="connsiteY16" fmla="*/ 262313 h 305176"/>
                <a:gd name="connsiteX17" fmla="*/ 128043 w 334963"/>
                <a:gd name="connsiteY17" fmla="*/ 230563 h 305176"/>
                <a:gd name="connsiteX18" fmla="*/ 125413 w 334963"/>
                <a:gd name="connsiteY18" fmla="*/ 233341 h 305176"/>
                <a:gd name="connsiteX19" fmla="*/ 125413 w 334963"/>
                <a:gd name="connsiteY19" fmla="*/ 238898 h 305176"/>
                <a:gd name="connsiteX20" fmla="*/ 128043 w 334963"/>
                <a:gd name="connsiteY20" fmla="*/ 241676 h 305176"/>
                <a:gd name="connsiteX21" fmla="*/ 206922 w 334963"/>
                <a:gd name="connsiteY21" fmla="*/ 241676 h 305176"/>
                <a:gd name="connsiteX22" fmla="*/ 209551 w 334963"/>
                <a:gd name="connsiteY22" fmla="*/ 238898 h 305176"/>
                <a:gd name="connsiteX23" fmla="*/ 209551 w 334963"/>
                <a:gd name="connsiteY23" fmla="*/ 233341 h 305176"/>
                <a:gd name="connsiteX24" fmla="*/ 206922 w 334963"/>
                <a:gd name="connsiteY24" fmla="*/ 230563 h 305176"/>
                <a:gd name="connsiteX25" fmla="*/ 128043 w 334963"/>
                <a:gd name="connsiteY25" fmla="*/ 230563 h 305176"/>
                <a:gd name="connsiteX26" fmla="*/ 128781 w 334963"/>
                <a:gd name="connsiteY26" fmla="*/ 219451 h 305176"/>
                <a:gd name="connsiteX27" fmla="*/ 207769 w 334963"/>
                <a:gd name="connsiteY27" fmla="*/ 219451 h 305176"/>
                <a:gd name="connsiteX28" fmla="*/ 222250 w 334963"/>
                <a:gd name="connsiteY28" fmla="*/ 233556 h 305176"/>
                <a:gd name="connsiteX29" fmla="*/ 222250 w 334963"/>
                <a:gd name="connsiteY29" fmla="*/ 238684 h 305176"/>
                <a:gd name="connsiteX30" fmla="*/ 207769 w 334963"/>
                <a:gd name="connsiteY30" fmla="*/ 252789 h 305176"/>
                <a:gd name="connsiteX31" fmla="*/ 128781 w 334963"/>
                <a:gd name="connsiteY31" fmla="*/ 252789 h 305176"/>
                <a:gd name="connsiteX32" fmla="*/ 114300 w 334963"/>
                <a:gd name="connsiteY32" fmla="*/ 238684 h 305176"/>
                <a:gd name="connsiteX33" fmla="*/ 114300 w 334963"/>
                <a:gd name="connsiteY33" fmla="*/ 233556 h 305176"/>
                <a:gd name="connsiteX34" fmla="*/ 128781 w 334963"/>
                <a:gd name="connsiteY34" fmla="*/ 219451 h 305176"/>
                <a:gd name="connsiteX35" fmla="*/ 266120 w 334963"/>
                <a:gd name="connsiteY35" fmla="*/ 168353 h 305176"/>
                <a:gd name="connsiteX36" fmla="*/ 305614 w 334963"/>
                <a:gd name="connsiteY36" fmla="*/ 198019 h 305176"/>
                <a:gd name="connsiteX37" fmla="*/ 306930 w 334963"/>
                <a:gd name="connsiteY37" fmla="*/ 205758 h 305176"/>
                <a:gd name="connsiteX38" fmla="*/ 301664 w 334963"/>
                <a:gd name="connsiteY38" fmla="*/ 208338 h 305176"/>
                <a:gd name="connsiteX39" fmla="*/ 299032 w 334963"/>
                <a:gd name="connsiteY39" fmla="*/ 207048 h 305176"/>
                <a:gd name="connsiteX40" fmla="*/ 259538 w 334963"/>
                <a:gd name="connsiteY40" fmla="*/ 178672 h 305176"/>
                <a:gd name="connsiteX41" fmla="*/ 258221 w 334963"/>
                <a:gd name="connsiteY41" fmla="*/ 169643 h 305176"/>
                <a:gd name="connsiteX42" fmla="*/ 266120 w 334963"/>
                <a:gd name="connsiteY42" fmla="*/ 168353 h 305176"/>
                <a:gd name="connsiteX43" fmla="*/ 75093 w 334963"/>
                <a:gd name="connsiteY43" fmla="*/ 166503 h 305176"/>
                <a:gd name="connsiteX44" fmla="*/ 83067 w 334963"/>
                <a:gd name="connsiteY44" fmla="*/ 167810 h 305176"/>
                <a:gd name="connsiteX45" fmla="*/ 81738 w 334963"/>
                <a:gd name="connsiteY45" fmla="*/ 175654 h 305176"/>
                <a:gd name="connsiteX46" fmla="*/ 39208 w 334963"/>
                <a:gd name="connsiteY46" fmla="*/ 207031 h 305176"/>
                <a:gd name="connsiteX47" fmla="*/ 35221 w 334963"/>
                <a:gd name="connsiteY47" fmla="*/ 208338 h 305176"/>
                <a:gd name="connsiteX48" fmla="*/ 31233 w 334963"/>
                <a:gd name="connsiteY48" fmla="*/ 205723 h 305176"/>
                <a:gd name="connsiteX49" fmla="*/ 32562 w 334963"/>
                <a:gd name="connsiteY49" fmla="*/ 197879 h 305176"/>
                <a:gd name="connsiteX50" fmla="*/ 75093 w 334963"/>
                <a:gd name="connsiteY50" fmla="*/ 166503 h 305176"/>
                <a:gd name="connsiteX51" fmla="*/ 284569 w 334963"/>
                <a:gd name="connsiteY51" fmla="*/ 98801 h 305176"/>
                <a:gd name="connsiteX52" fmla="*/ 329795 w 334963"/>
                <a:gd name="connsiteY52" fmla="*/ 98801 h 305176"/>
                <a:gd name="connsiteX53" fmla="*/ 334963 w 334963"/>
                <a:gd name="connsiteY53" fmla="*/ 104975 h 305176"/>
                <a:gd name="connsiteX54" fmla="*/ 329795 w 334963"/>
                <a:gd name="connsiteY54" fmla="*/ 109914 h 305176"/>
                <a:gd name="connsiteX55" fmla="*/ 284569 w 334963"/>
                <a:gd name="connsiteY55" fmla="*/ 109914 h 305176"/>
                <a:gd name="connsiteX56" fmla="*/ 279400 w 334963"/>
                <a:gd name="connsiteY56" fmla="*/ 104975 h 305176"/>
                <a:gd name="connsiteX57" fmla="*/ 284569 w 334963"/>
                <a:gd name="connsiteY57" fmla="*/ 98801 h 305176"/>
                <a:gd name="connsiteX58" fmla="*/ 5340 w 334963"/>
                <a:gd name="connsiteY58" fmla="*/ 98801 h 305176"/>
                <a:gd name="connsiteX59" fmla="*/ 53398 w 334963"/>
                <a:gd name="connsiteY59" fmla="*/ 98801 h 305176"/>
                <a:gd name="connsiteX60" fmla="*/ 58738 w 334963"/>
                <a:gd name="connsiteY60" fmla="*/ 104975 h 305176"/>
                <a:gd name="connsiteX61" fmla="*/ 53398 w 334963"/>
                <a:gd name="connsiteY61" fmla="*/ 109914 h 305176"/>
                <a:gd name="connsiteX62" fmla="*/ 5340 w 334963"/>
                <a:gd name="connsiteY62" fmla="*/ 109914 h 305176"/>
                <a:gd name="connsiteX63" fmla="*/ 0 w 334963"/>
                <a:gd name="connsiteY63" fmla="*/ 104975 h 305176"/>
                <a:gd name="connsiteX64" fmla="*/ 5340 w 334963"/>
                <a:gd name="connsiteY64" fmla="*/ 98801 h 305176"/>
                <a:gd name="connsiteX65" fmla="*/ 164887 w 334963"/>
                <a:gd name="connsiteY65" fmla="*/ 36888 h 305176"/>
                <a:gd name="connsiteX66" fmla="*/ 171451 w 334963"/>
                <a:gd name="connsiteY66" fmla="*/ 43604 h 305176"/>
                <a:gd name="connsiteX67" fmla="*/ 164887 w 334963"/>
                <a:gd name="connsiteY67" fmla="*/ 48977 h 305176"/>
                <a:gd name="connsiteX68" fmla="*/ 115003 w 334963"/>
                <a:gd name="connsiteY68" fmla="*/ 100022 h 305176"/>
                <a:gd name="connsiteX69" fmla="*/ 109752 w 334963"/>
                <a:gd name="connsiteY69" fmla="*/ 106738 h 305176"/>
                <a:gd name="connsiteX70" fmla="*/ 103188 w 334963"/>
                <a:gd name="connsiteY70" fmla="*/ 100022 h 305176"/>
                <a:gd name="connsiteX71" fmla="*/ 164887 w 334963"/>
                <a:gd name="connsiteY71" fmla="*/ 36888 h 305176"/>
                <a:gd name="connsiteX72" fmla="*/ 169069 w 334963"/>
                <a:gd name="connsiteY72" fmla="*/ 9901 h 305176"/>
                <a:gd name="connsiteX73" fmla="*/ 258763 w 334963"/>
                <a:gd name="connsiteY73" fmla="*/ 99286 h 305176"/>
                <a:gd name="connsiteX74" fmla="*/ 240297 w 334963"/>
                <a:gd name="connsiteY74" fmla="*/ 154495 h 305176"/>
                <a:gd name="connsiteX75" fmla="*/ 221830 w 334963"/>
                <a:gd name="connsiteY75" fmla="*/ 208389 h 305176"/>
                <a:gd name="connsiteX76" fmla="*/ 217873 w 334963"/>
                <a:gd name="connsiteY76" fmla="*/ 214962 h 305176"/>
                <a:gd name="connsiteX77" fmla="*/ 211278 w 334963"/>
                <a:gd name="connsiteY77" fmla="*/ 212333 h 305176"/>
                <a:gd name="connsiteX78" fmla="*/ 231064 w 334963"/>
                <a:gd name="connsiteY78" fmla="*/ 147923 h 305176"/>
                <a:gd name="connsiteX79" fmla="*/ 248211 w 334963"/>
                <a:gd name="connsiteY79" fmla="*/ 99286 h 305176"/>
                <a:gd name="connsiteX80" fmla="*/ 169069 w 334963"/>
                <a:gd name="connsiteY80" fmla="*/ 21731 h 305176"/>
                <a:gd name="connsiteX81" fmla="*/ 89927 w 334963"/>
                <a:gd name="connsiteY81" fmla="*/ 99286 h 305176"/>
                <a:gd name="connsiteX82" fmla="*/ 107075 w 334963"/>
                <a:gd name="connsiteY82" fmla="*/ 146608 h 305176"/>
                <a:gd name="connsiteX83" fmla="*/ 107075 w 334963"/>
                <a:gd name="connsiteY83" fmla="*/ 147923 h 305176"/>
                <a:gd name="connsiteX84" fmla="*/ 128179 w 334963"/>
                <a:gd name="connsiteY84" fmla="*/ 212333 h 305176"/>
                <a:gd name="connsiteX85" fmla="*/ 122903 w 334963"/>
                <a:gd name="connsiteY85" fmla="*/ 216276 h 305176"/>
                <a:gd name="connsiteX86" fmla="*/ 120265 w 334963"/>
                <a:gd name="connsiteY86" fmla="*/ 214962 h 305176"/>
                <a:gd name="connsiteX87" fmla="*/ 117627 w 334963"/>
                <a:gd name="connsiteY87" fmla="*/ 207075 h 305176"/>
                <a:gd name="connsiteX88" fmla="*/ 97842 w 334963"/>
                <a:gd name="connsiteY88" fmla="*/ 154495 h 305176"/>
                <a:gd name="connsiteX89" fmla="*/ 79375 w 334963"/>
                <a:gd name="connsiteY89" fmla="*/ 99286 h 305176"/>
                <a:gd name="connsiteX90" fmla="*/ 169069 w 334963"/>
                <a:gd name="connsiteY90" fmla="*/ 9901 h 305176"/>
                <a:gd name="connsiteX91" fmla="*/ 39107 w 334963"/>
                <a:gd name="connsiteY91" fmla="*/ 1482 h 305176"/>
                <a:gd name="connsiteX92" fmla="*/ 79917 w 334963"/>
                <a:gd name="connsiteY92" fmla="*/ 31115 h 305176"/>
                <a:gd name="connsiteX93" fmla="*/ 81234 w 334963"/>
                <a:gd name="connsiteY93" fmla="*/ 40544 h 305176"/>
                <a:gd name="connsiteX94" fmla="*/ 75968 w 334963"/>
                <a:gd name="connsiteY94" fmla="*/ 43238 h 305176"/>
                <a:gd name="connsiteX95" fmla="*/ 72019 w 334963"/>
                <a:gd name="connsiteY95" fmla="*/ 41891 h 305176"/>
                <a:gd name="connsiteX96" fmla="*/ 32525 w 334963"/>
                <a:gd name="connsiteY96" fmla="*/ 10911 h 305176"/>
                <a:gd name="connsiteX97" fmla="*/ 31208 w 334963"/>
                <a:gd name="connsiteY97" fmla="*/ 2829 h 305176"/>
                <a:gd name="connsiteX98" fmla="*/ 39107 w 334963"/>
                <a:gd name="connsiteY98" fmla="*/ 1482 h 305176"/>
                <a:gd name="connsiteX99" fmla="*/ 299086 w 334963"/>
                <a:gd name="connsiteY99" fmla="*/ 1451 h 305176"/>
                <a:gd name="connsiteX100" fmla="*/ 306944 w 334963"/>
                <a:gd name="connsiteY100" fmla="*/ 2782 h 305176"/>
                <a:gd name="connsiteX101" fmla="*/ 305634 w 334963"/>
                <a:gd name="connsiteY101" fmla="*/ 10771 h 305176"/>
                <a:gd name="connsiteX102" fmla="*/ 267653 w 334963"/>
                <a:gd name="connsiteY102" fmla="*/ 38732 h 305176"/>
                <a:gd name="connsiteX103" fmla="*/ 265033 w 334963"/>
                <a:gd name="connsiteY103" fmla="*/ 40063 h 305176"/>
                <a:gd name="connsiteX104" fmla="*/ 259795 w 334963"/>
                <a:gd name="connsiteY104" fmla="*/ 37400 h 305176"/>
                <a:gd name="connsiteX105" fmla="*/ 261104 w 334963"/>
                <a:gd name="connsiteY105" fmla="*/ 29411 h 30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4963" h="305176">
                  <a:moveTo>
                    <a:pt x="138332" y="262313"/>
                  </a:moveTo>
                  <a:cubicBezTo>
                    <a:pt x="140960" y="262313"/>
                    <a:pt x="143587" y="264992"/>
                    <a:pt x="143587" y="267671"/>
                  </a:cubicBezTo>
                  <a:cubicBezTo>
                    <a:pt x="143587" y="267671"/>
                    <a:pt x="143587" y="267671"/>
                    <a:pt x="143587" y="279726"/>
                  </a:cubicBezTo>
                  <a:cubicBezTo>
                    <a:pt x="143587" y="279726"/>
                    <a:pt x="143587" y="279726"/>
                    <a:pt x="169863" y="291781"/>
                  </a:cubicBezTo>
                  <a:cubicBezTo>
                    <a:pt x="169863" y="291781"/>
                    <a:pt x="169863" y="291781"/>
                    <a:pt x="196139" y="279726"/>
                  </a:cubicBezTo>
                  <a:cubicBezTo>
                    <a:pt x="196139" y="279726"/>
                    <a:pt x="196139" y="279726"/>
                    <a:pt x="196139" y="267671"/>
                  </a:cubicBezTo>
                  <a:cubicBezTo>
                    <a:pt x="196139" y="264992"/>
                    <a:pt x="198767" y="262313"/>
                    <a:pt x="201394" y="262313"/>
                  </a:cubicBezTo>
                  <a:cubicBezTo>
                    <a:pt x="205336" y="262313"/>
                    <a:pt x="207963" y="264992"/>
                    <a:pt x="207963" y="267671"/>
                  </a:cubicBezTo>
                  <a:cubicBezTo>
                    <a:pt x="207963" y="267671"/>
                    <a:pt x="207963" y="267671"/>
                    <a:pt x="207963" y="283745"/>
                  </a:cubicBezTo>
                  <a:cubicBezTo>
                    <a:pt x="207963" y="285084"/>
                    <a:pt x="206649" y="287763"/>
                    <a:pt x="204022" y="289102"/>
                  </a:cubicBezTo>
                  <a:cubicBezTo>
                    <a:pt x="204022" y="289102"/>
                    <a:pt x="204022" y="289102"/>
                    <a:pt x="172491" y="303837"/>
                  </a:cubicBezTo>
                  <a:cubicBezTo>
                    <a:pt x="171177" y="303837"/>
                    <a:pt x="171177" y="305176"/>
                    <a:pt x="169863" y="305176"/>
                  </a:cubicBezTo>
                  <a:cubicBezTo>
                    <a:pt x="168549" y="305176"/>
                    <a:pt x="168549" y="303837"/>
                    <a:pt x="167236" y="303837"/>
                  </a:cubicBezTo>
                  <a:cubicBezTo>
                    <a:pt x="167236" y="303837"/>
                    <a:pt x="167236" y="303837"/>
                    <a:pt x="135705" y="289102"/>
                  </a:cubicBezTo>
                  <a:cubicBezTo>
                    <a:pt x="133077" y="287763"/>
                    <a:pt x="131763" y="286423"/>
                    <a:pt x="131763" y="283745"/>
                  </a:cubicBezTo>
                  <a:cubicBezTo>
                    <a:pt x="131763" y="283745"/>
                    <a:pt x="131763" y="283745"/>
                    <a:pt x="131763" y="267671"/>
                  </a:cubicBezTo>
                  <a:cubicBezTo>
                    <a:pt x="131763" y="264992"/>
                    <a:pt x="134391" y="262313"/>
                    <a:pt x="138332" y="262313"/>
                  </a:cubicBezTo>
                  <a:close/>
                  <a:moveTo>
                    <a:pt x="128043" y="230563"/>
                  </a:moveTo>
                  <a:cubicBezTo>
                    <a:pt x="126728" y="230563"/>
                    <a:pt x="125413" y="231952"/>
                    <a:pt x="125413" y="233341"/>
                  </a:cubicBezTo>
                  <a:cubicBezTo>
                    <a:pt x="125413" y="233341"/>
                    <a:pt x="125413" y="233341"/>
                    <a:pt x="125413" y="238898"/>
                  </a:cubicBezTo>
                  <a:cubicBezTo>
                    <a:pt x="125413" y="240287"/>
                    <a:pt x="126728" y="241676"/>
                    <a:pt x="128043" y="241676"/>
                  </a:cubicBezTo>
                  <a:cubicBezTo>
                    <a:pt x="128043" y="241676"/>
                    <a:pt x="128043" y="241676"/>
                    <a:pt x="206922" y="241676"/>
                  </a:cubicBezTo>
                  <a:cubicBezTo>
                    <a:pt x="208237" y="241676"/>
                    <a:pt x="209551" y="240287"/>
                    <a:pt x="209551" y="238898"/>
                  </a:cubicBezTo>
                  <a:cubicBezTo>
                    <a:pt x="209551" y="238898"/>
                    <a:pt x="209551" y="238898"/>
                    <a:pt x="209551" y="233341"/>
                  </a:cubicBezTo>
                  <a:cubicBezTo>
                    <a:pt x="209551" y="231952"/>
                    <a:pt x="208237" y="230563"/>
                    <a:pt x="206922" y="230563"/>
                  </a:cubicBezTo>
                  <a:cubicBezTo>
                    <a:pt x="206922" y="230563"/>
                    <a:pt x="206922" y="230563"/>
                    <a:pt x="128043" y="230563"/>
                  </a:cubicBezTo>
                  <a:close/>
                  <a:moveTo>
                    <a:pt x="128781" y="219451"/>
                  </a:moveTo>
                  <a:cubicBezTo>
                    <a:pt x="128781" y="219451"/>
                    <a:pt x="128781" y="219451"/>
                    <a:pt x="207769" y="219451"/>
                  </a:cubicBezTo>
                  <a:cubicBezTo>
                    <a:pt x="215668" y="219451"/>
                    <a:pt x="222250" y="225862"/>
                    <a:pt x="222250" y="233556"/>
                  </a:cubicBezTo>
                  <a:cubicBezTo>
                    <a:pt x="222250" y="233556"/>
                    <a:pt x="222250" y="233556"/>
                    <a:pt x="222250" y="238684"/>
                  </a:cubicBezTo>
                  <a:cubicBezTo>
                    <a:pt x="222250" y="246378"/>
                    <a:pt x="215668" y="252789"/>
                    <a:pt x="207769" y="252789"/>
                  </a:cubicBezTo>
                  <a:cubicBezTo>
                    <a:pt x="207769" y="252789"/>
                    <a:pt x="207769" y="252789"/>
                    <a:pt x="128781" y="252789"/>
                  </a:cubicBezTo>
                  <a:cubicBezTo>
                    <a:pt x="120883" y="252789"/>
                    <a:pt x="114300" y="246378"/>
                    <a:pt x="114300" y="238684"/>
                  </a:cubicBezTo>
                  <a:cubicBezTo>
                    <a:pt x="114300" y="238684"/>
                    <a:pt x="114300" y="238684"/>
                    <a:pt x="114300" y="233556"/>
                  </a:cubicBezTo>
                  <a:cubicBezTo>
                    <a:pt x="114300" y="225862"/>
                    <a:pt x="120883" y="219451"/>
                    <a:pt x="128781" y="219451"/>
                  </a:cubicBezTo>
                  <a:close/>
                  <a:moveTo>
                    <a:pt x="266120" y="168353"/>
                  </a:moveTo>
                  <a:cubicBezTo>
                    <a:pt x="266120" y="168353"/>
                    <a:pt x="266120" y="168353"/>
                    <a:pt x="305614" y="198019"/>
                  </a:cubicBezTo>
                  <a:cubicBezTo>
                    <a:pt x="308247" y="199309"/>
                    <a:pt x="309563" y="203179"/>
                    <a:pt x="306930" y="205758"/>
                  </a:cubicBezTo>
                  <a:cubicBezTo>
                    <a:pt x="305614" y="207048"/>
                    <a:pt x="304297" y="208338"/>
                    <a:pt x="301664" y="208338"/>
                  </a:cubicBezTo>
                  <a:cubicBezTo>
                    <a:pt x="301664" y="208338"/>
                    <a:pt x="300348" y="208338"/>
                    <a:pt x="299032" y="207048"/>
                  </a:cubicBezTo>
                  <a:cubicBezTo>
                    <a:pt x="299032" y="207048"/>
                    <a:pt x="299032" y="207048"/>
                    <a:pt x="259538" y="178672"/>
                  </a:cubicBezTo>
                  <a:cubicBezTo>
                    <a:pt x="256905" y="176092"/>
                    <a:pt x="255588" y="172222"/>
                    <a:pt x="258221" y="169643"/>
                  </a:cubicBezTo>
                  <a:cubicBezTo>
                    <a:pt x="259538" y="167063"/>
                    <a:pt x="263487" y="167063"/>
                    <a:pt x="266120" y="168353"/>
                  </a:cubicBezTo>
                  <a:close/>
                  <a:moveTo>
                    <a:pt x="75093" y="166503"/>
                  </a:moveTo>
                  <a:cubicBezTo>
                    <a:pt x="77751" y="163888"/>
                    <a:pt x="81738" y="165195"/>
                    <a:pt x="83067" y="167810"/>
                  </a:cubicBezTo>
                  <a:cubicBezTo>
                    <a:pt x="85725" y="170425"/>
                    <a:pt x="84396" y="174347"/>
                    <a:pt x="81738" y="175654"/>
                  </a:cubicBezTo>
                  <a:cubicBezTo>
                    <a:pt x="81738" y="175654"/>
                    <a:pt x="81738" y="175654"/>
                    <a:pt x="39208" y="207031"/>
                  </a:cubicBezTo>
                  <a:cubicBezTo>
                    <a:pt x="37879" y="208338"/>
                    <a:pt x="36550" y="208338"/>
                    <a:pt x="35221" y="208338"/>
                  </a:cubicBezTo>
                  <a:cubicBezTo>
                    <a:pt x="33892" y="208338"/>
                    <a:pt x="31233" y="207031"/>
                    <a:pt x="31233" y="205723"/>
                  </a:cubicBezTo>
                  <a:cubicBezTo>
                    <a:pt x="28575" y="203109"/>
                    <a:pt x="29904" y="199187"/>
                    <a:pt x="32562" y="197879"/>
                  </a:cubicBezTo>
                  <a:cubicBezTo>
                    <a:pt x="32562" y="197879"/>
                    <a:pt x="32562" y="197879"/>
                    <a:pt x="75093" y="166503"/>
                  </a:cubicBezTo>
                  <a:close/>
                  <a:moveTo>
                    <a:pt x="284569" y="98801"/>
                  </a:moveTo>
                  <a:cubicBezTo>
                    <a:pt x="284569" y="98801"/>
                    <a:pt x="284569" y="98801"/>
                    <a:pt x="329795" y="98801"/>
                  </a:cubicBezTo>
                  <a:cubicBezTo>
                    <a:pt x="332379" y="98801"/>
                    <a:pt x="334963" y="101271"/>
                    <a:pt x="334963" y="104975"/>
                  </a:cubicBezTo>
                  <a:cubicBezTo>
                    <a:pt x="334963" y="107444"/>
                    <a:pt x="332379" y="109914"/>
                    <a:pt x="329795" y="109914"/>
                  </a:cubicBezTo>
                  <a:cubicBezTo>
                    <a:pt x="329795" y="109914"/>
                    <a:pt x="329795" y="109914"/>
                    <a:pt x="284569" y="109914"/>
                  </a:cubicBezTo>
                  <a:cubicBezTo>
                    <a:pt x="281985" y="109914"/>
                    <a:pt x="279400" y="107444"/>
                    <a:pt x="279400" y="104975"/>
                  </a:cubicBezTo>
                  <a:cubicBezTo>
                    <a:pt x="279400" y="101271"/>
                    <a:pt x="281985" y="98801"/>
                    <a:pt x="284569" y="98801"/>
                  </a:cubicBezTo>
                  <a:close/>
                  <a:moveTo>
                    <a:pt x="5340" y="98801"/>
                  </a:moveTo>
                  <a:cubicBezTo>
                    <a:pt x="5340" y="98801"/>
                    <a:pt x="5340" y="98801"/>
                    <a:pt x="53398" y="98801"/>
                  </a:cubicBezTo>
                  <a:cubicBezTo>
                    <a:pt x="56068" y="98801"/>
                    <a:pt x="58738" y="101271"/>
                    <a:pt x="58738" y="104975"/>
                  </a:cubicBezTo>
                  <a:cubicBezTo>
                    <a:pt x="58738" y="107444"/>
                    <a:pt x="56068" y="109914"/>
                    <a:pt x="53398" y="109914"/>
                  </a:cubicBezTo>
                  <a:cubicBezTo>
                    <a:pt x="53398" y="109914"/>
                    <a:pt x="53398" y="109914"/>
                    <a:pt x="5340" y="109914"/>
                  </a:cubicBezTo>
                  <a:cubicBezTo>
                    <a:pt x="2670" y="109914"/>
                    <a:pt x="0" y="107444"/>
                    <a:pt x="0" y="104975"/>
                  </a:cubicBezTo>
                  <a:cubicBezTo>
                    <a:pt x="0" y="101271"/>
                    <a:pt x="2670" y="98801"/>
                    <a:pt x="5340" y="98801"/>
                  </a:cubicBezTo>
                  <a:close/>
                  <a:moveTo>
                    <a:pt x="164887" y="36888"/>
                  </a:moveTo>
                  <a:cubicBezTo>
                    <a:pt x="168826" y="36888"/>
                    <a:pt x="171451" y="40918"/>
                    <a:pt x="171451" y="43604"/>
                  </a:cubicBezTo>
                  <a:cubicBezTo>
                    <a:pt x="171451" y="46291"/>
                    <a:pt x="168826" y="48977"/>
                    <a:pt x="164887" y="48977"/>
                  </a:cubicBezTo>
                  <a:cubicBezTo>
                    <a:pt x="137320" y="48977"/>
                    <a:pt x="115003" y="71813"/>
                    <a:pt x="115003" y="100022"/>
                  </a:cubicBezTo>
                  <a:cubicBezTo>
                    <a:pt x="115003" y="104051"/>
                    <a:pt x="112377" y="106738"/>
                    <a:pt x="109752" y="106738"/>
                  </a:cubicBezTo>
                  <a:cubicBezTo>
                    <a:pt x="105814" y="106738"/>
                    <a:pt x="103188" y="104051"/>
                    <a:pt x="103188" y="100022"/>
                  </a:cubicBezTo>
                  <a:cubicBezTo>
                    <a:pt x="103188" y="65097"/>
                    <a:pt x="130756" y="36888"/>
                    <a:pt x="164887" y="36888"/>
                  </a:cubicBezTo>
                  <a:close/>
                  <a:moveTo>
                    <a:pt x="169069" y="9901"/>
                  </a:moveTo>
                  <a:cubicBezTo>
                    <a:pt x="219192" y="9901"/>
                    <a:pt x="258763" y="50650"/>
                    <a:pt x="258763" y="99286"/>
                  </a:cubicBezTo>
                  <a:cubicBezTo>
                    <a:pt x="258763" y="120318"/>
                    <a:pt x="253487" y="138721"/>
                    <a:pt x="240297" y="154495"/>
                  </a:cubicBezTo>
                  <a:cubicBezTo>
                    <a:pt x="215235" y="189986"/>
                    <a:pt x="221830" y="207075"/>
                    <a:pt x="221830" y="208389"/>
                  </a:cubicBezTo>
                  <a:cubicBezTo>
                    <a:pt x="223149" y="211018"/>
                    <a:pt x="221830" y="213647"/>
                    <a:pt x="217873" y="214962"/>
                  </a:cubicBezTo>
                  <a:cubicBezTo>
                    <a:pt x="215235" y="216276"/>
                    <a:pt x="212597" y="214962"/>
                    <a:pt x="211278" y="212333"/>
                  </a:cubicBezTo>
                  <a:cubicBezTo>
                    <a:pt x="209959" y="211018"/>
                    <a:pt x="200726" y="188672"/>
                    <a:pt x="231064" y="147923"/>
                  </a:cubicBezTo>
                  <a:cubicBezTo>
                    <a:pt x="241616" y="133463"/>
                    <a:pt x="248211" y="117689"/>
                    <a:pt x="248211" y="99286"/>
                  </a:cubicBezTo>
                  <a:cubicBezTo>
                    <a:pt x="248211" y="55908"/>
                    <a:pt x="212597" y="21731"/>
                    <a:pt x="169069" y="21731"/>
                  </a:cubicBezTo>
                  <a:cubicBezTo>
                    <a:pt x="125541" y="21731"/>
                    <a:pt x="89927" y="55908"/>
                    <a:pt x="89927" y="99286"/>
                  </a:cubicBezTo>
                  <a:cubicBezTo>
                    <a:pt x="89927" y="116375"/>
                    <a:pt x="96523" y="133463"/>
                    <a:pt x="107075" y="146608"/>
                  </a:cubicBezTo>
                  <a:cubicBezTo>
                    <a:pt x="107075" y="147923"/>
                    <a:pt x="107075" y="147923"/>
                    <a:pt x="107075" y="147923"/>
                  </a:cubicBezTo>
                  <a:cubicBezTo>
                    <a:pt x="137413" y="189986"/>
                    <a:pt x="129498" y="211018"/>
                    <a:pt x="128179" y="212333"/>
                  </a:cubicBezTo>
                  <a:cubicBezTo>
                    <a:pt x="126860" y="214962"/>
                    <a:pt x="124222" y="216276"/>
                    <a:pt x="122903" y="216276"/>
                  </a:cubicBezTo>
                  <a:cubicBezTo>
                    <a:pt x="121584" y="216276"/>
                    <a:pt x="120265" y="216276"/>
                    <a:pt x="120265" y="214962"/>
                  </a:cubicBezTo>
                  <a:cubicBezTo>
                    <a:pt x="117627" y="213647"/>
                    <a:pt x="116308" y="211018"/>
                    <a:pt x="117627" y="207075"/>
                  </a:cubicBezTo>
                  <a:cubicBezTo>
                    <a:pt x="117627" y="207075"/>
                    <a:pt x="124222" y="191301"/>
                    <a:pt x="97842" y="154495"/>
                  </a:cubicBezTo>
                  <a:cubicBezTo>
                    <a:pt x="84651" y="138721"/>
                    <a:pt x="79375" y="120318"/>
                    <a:pt x="79375" y="99286"/>
                  </a:cubicBezTo>
                  <a:cubicBezTo>
                    <a:pt x="79375" y="50650"/>
                    <a:pt x="118946" y="9901"/>
                    <a:pt x="169069" y="9901"/>
                  </a:cubicBezTo>
                  <a:close/>
                  <a:moveTo>
                    <a:pt x="39107" y="1482"/>
                  </a:moveTo>
                  <a:cubicBezTo>
                    <a:pt x="39107" y="1482"/>
                    <a:pt x="39107" y="1482"/>
                    <a:pt x="79917" y="31115"/>
                  </a:cubicBezTo>
                  <a:cubicBezTo>
                    <a:pt x="82550" y="33809"/>
                    <a:pt x="82550" y="37850"/>
                    <a:pt x="81234" y="40544"/>
                  </a:cubicBezTo>
                  <a:cubicBezTo>
                    <a:pt x="79917" y="41891"/>
                    <a:pt x="78601" y="43238"/>
                    <a:pt x="75968" y="43238"/>
                  </a:cubicBezTo>
                  <a:cubicBezTo>
                    <a:pt x="74651" y="43238"/>
                    <a:pt x="73335" y="41891"/>
                    <a:pt x="72019" y="41891"/>
                  </a:cubicBezTo>
                  <a:lnTo>
                    <a:pt x="32525" y="10911"/>
                  </a:lnTo>
                  <a:cubicBezTo>
                    <a:pt x="29892" y="8217"/>
                    <a:pt x="28575" y="5523"/>
                    <a:pt x="31208" y="2829"/>
                  </a:cubicBezTo>
                  <a:cubicBezTo>
                    <a:pt x="32525" y="135"/>
                    <a:pt x="36474" y="-1212"/>
                    <a:pt x="39107" y="1482"/>
                  </a:cubicBezTo>
                  <a:close/>
                  <a:moveTo>
                    <a:pt x="299086" y="1451"/>
                  </a:moveTo>
                  <a:cubicBezTo>
                    <a:pt x="301705" y="-1212"/>
                    <a:pt x="305634" y="119"/>
                    <a:pt x="306944" y="2782"/>
                  </a:cubicBezTo>
                  <a:cubicBezTo>
                    <a:pt x="309563" y="5445"/>
                    <a:pt x="308254" y="8108"/>
                    <a:pt x="305634" y="10771"/>
                  </a:cubicBezTo>
                  <a:cubicBezTo>
                    <a:pt x="305634" y="10771"/>
                    <a:pt x="305634" y="10771"/>
                    <a:pt x="267653" y="38732"/>
                  </a:cubicBezTo>
                  <a:cubicBezTo>
                    <a:pt x="266343" y="40063"/>
                    <a:pt x="265033" y="40063"/>
                    <a:pt x="265033" y="40063"/>
                  </a:cubicBezTo>
                  <a:cubicBezTo>
                    <a:pt x="262414" y="40063"/>
                    <a:pt x="261104" y="38732"/>
                    <a:pt x="259795" y="37400"/>
                  </a:cubicBezTo>
                  <a:cubicBezTo>
                    <a:pt x="257175" y="34737"/>
                    <a:pt x="258485" y="30743"/>
                    <a:pt x="261104" y="294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35" tIns="45717" rIns="91435" bIns="45717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810" y="221"/>
              <a:ext cx="1391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zh-CN" sz="2800" b="1" dirty="0">
                  <a:solidFill>
                    <a:schemeClr val="accent1"/>
                  </a:solidFill>
                  <a:latin typeface="Source Han Sans CN" charset="-122"/>
                  <a:ea typeface="Source Han Sans CN" charset="-122"/>
                  <a:cs typeface="Source Han Sans CN" charset="-122"/>
                </a:rPr>
                <a:t>知识讲解</a:t>
              </a:r>
              <a:endParaRPr kumimoji="1" lang="zh-CN" sz="2800" b="1" dirty="0">
                <a:solidFill>
                  <a:srgbClr val="C00000"/>
                </a:solidFill>
                <a:latin typeface="Source Han Sans CN" charset="-122"/>
                <a:ea typeface="Source Han Sans CN" charset="-122"/>
                <a:cs typeface="Source Han Sans CN" charset="-122"/>
              </a:endParaRPr>
            </a:p>
          </p:txBody>
        </p:sp>
      </p:grpSp>
      <p:sp>
        <p:nvSpPr>
          <p:cNvPr id="26" name="文本框 58"/>
          <p:cNvSpPr txBox="1"/>
          <p:nvPr/>
        </p:nvSpPr>
        <p:spPr>
          <a:xfrm>
            <a:off x="2805833" y="5895"/>
            <a:ext cx="254635" cy="383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58"/>
          <p:cNvSpPr txBox="1"/>
          <p:nvPr/>
        </p:nvSpPr>
        <p:spPr>
          <a:xfrm>
            <a:off x="384578" y="-3630"/>
            <a:ext cx="25844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50620" y="1042035"/>
            <a:ext cx="1019873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项目是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最高级容器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.prproj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），序列是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时间线剪辑单元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；一个项目可包含多个序列，序列不能脱离项目存在。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79830" y="4526280"/>
            <a:ext cx="7706360" cy="203009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四、实战用法</a:t>
            </a:r>
            <a:endParaRPr lang="zh-CN" altLang="en-US" sz="1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一个项目多序列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：粗剪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/ 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精剪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/ 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预告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/ 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不同版本分开做，互不干扰</a:t>
            </a: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序列嵌套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：把小序列拖入大序列，模块化剪辑（如片头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+ 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正片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+ 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片尾）</a:t>
            </a: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素材匹配序列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：右键素材</a:t>
            </a:r>
            <a:r>
              <a:rPr lang="en-US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从剪辑新建序列，避免格式不兼容</a:t>
            </a: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序列复制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：右键序列</a:t>
            </a:r>
            <a:r>
              <a:rPr lang="en-US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复制，改版本号（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v1/v2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），安全迭代</a:t>
            </a:r>
            <a:endParaRPr lang="en-US" altLang="zh-CN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导出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：选中目标序列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文件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导出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媒体（快捷键：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Ctrl+M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/>
          <p:nvPr/>
        </p:nvGraphicFramePr>
        <p:xfrm>
          <a:off x="1179830" y="1888490"/>
          <a:ext cx="9701530" cy="268668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930400"/>
                <a:gridCol w="4032885"/>
                <a:gridCol w="3738245"/>
              </a:tblGrid>
              <a:tr h="365760">
                <a:tc>
                  <a:txBody>
                    <a:bodyPr/>
                    <a:p>
                      <a:pPr algn="ctr"/>
                      <a:r>
                        <a:rPr lang="zh-CN" altLang="en-US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维度</a:t>
                      </a:r>
                      <a:endParaRPr lang="zh-CN" altLang="en-US" sz="14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517" marR="76517" marT="76517" marB="76517" anchor="ctr" anchorCtr="0"/>
                </a:tc>
                <a:tc>
                  <a:txBody>
                    <a:bodyPr/>
                    <a:p>
                      <a:pPr algn="ctr"/>
                      <a:r>
                        <a:rPr lang="zh-CN" altLang="en-US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项目（</a:t>
                      </a: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Project</a:t>
                      </a:r>
                      <a:r>
                        <a:rPr lang="zh-CN" altLang="en-US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lang="zh-CN" altLang="en-US" sz="14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76517" marR="76517" marT="76517" marB="76517" anchor="ctr" anchorCtr="0"/>
                </a:tc>
                <a:tc>
                  <a:txBody>
                    <a:bodyPr/>
                    <a:p>
                      <a:pPr algn="ctr"/>
                      <a:r>
                        <a:rPr lang="zh-CN" altLang="en-US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序列（</a:t>
                      </a:r>
                      <a:r>
                        <a:rPr lang="en-US" altLang="zh-CN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Sequence</a:t>
                      </a:r>
                      <a:r>
                        <a:rPr lang="zh-CN" altLang="en-US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lang="zh-CN" altLang="en-US" sz="1400" b="1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76517" marR="76517" marT="76517" marB="76517" anchor="ctr" anchorCtr="0"/>
                </a:tc>
              </a:tr>
              <a:tr h="365760">
                <a:tc>
                  <a:txBody>
                    <a:bodyPr/>
                    <a:p>
                      <a:pPr algn="ctr"/>
                      <a:r>
                        <a:rPr lang="zh-CN" altLang="en-US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层级</a:t>
                      </a:r>
                      <a:endParaRPr lang="zh-CN" altLang="en-US" sz="14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517" marR="76517" marT="76517" marB="76517" anchor="ctr" anchorCtr="0"/>
                </a:tc>
                <a:tc>
                  <a:txBody>
                    <a:bodyPr/>
                    <a:p>
                      <a:pPr algn="ctr"/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最高级，总容器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517" marR="76517" marT="76517" marB="76517" anchor="ctr" anchorCtr="0"/>
                </a:tc>
                <a:tc>
                  <a:txBody>
                    <a:bodyPr/>
                    <a:p>
                      <a:pPr algn="ctr"/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项目子单元，时间线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517" marR="76517" marT="76517" marB="76517" anchor="ctr" anchorCtr="0"/>
                </a:tc>
              </a:tr>
              <a:tr h="365760">
                <a:tc>
                  <a:txBody>
                    <a:bodyPr/>
                    <a:p>
                      <a:pPr algn="ctr"/>
                      <a:r>
                        <a:rPr lang="zh-CN" altLang="en-US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文件</a:t>
                      </a:r>
                      <a:endParaRPr lang="zh-CN" altLang="en-US" sz="14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517" marR="76517" marT="76517" marB="76517" anchor="ctr" anchorCtr="0"/>
                </a:tc>
                <a:tc>
                  <a:txBody>
                    <a:bodyPr/>
                    <a:p>
                      <a:pPr algn="ctr"/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.prproj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（工程文件）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76517" marR="76517" marT="76517" marB="76517" anchor="ctr" anchorCtr="0"/>
                </a:tc>
                <a:tc>
                  <a:txBody>
                    <a:bodyPr/>
                    <a:p>
                      <a:pPr algn="ctr"/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无独立文件，存于项目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517" marR="76517" marT="76517" marB="76517" anchor="ctr" anchorCtr="0"/>
                </a:tc>
              </a:tr>
              <a:tr h="365760">
                <a:tc>
                  <a:txBody>
                    <a:bodyPr/>
                    <a:p>
                      <a:pPr algn="ctr"/>
                      <a:r>
                        <a:rPr lang="zh-CN" altLang="en-US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</a:t>
                      </a:r>
                      <a:endParaRPr lang="zh-CN" altLang="en-US" sz="14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517" marR="76517" marT="76517" marB="76517" anchor="ctr" anchorCtr="0"/>
                </a:tc>
                <a:tc>
                  <a:txBody>
                    <a:bodyPr/>
                    <a:p>
                      <a:pPr algn="ctr"/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一个作品一个项目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517" marR="76517" marT="76517" marB="76517" anchor="ctr" anchorCtr="0"/>
                </a:tc>
                <a:tc>
                  <a:txBody>
                    <a:bodyPr/>
                    <a:p>
                      <a:pPr algn="ctr"/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一个项目 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N </a:t>
                      </a: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个序列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76517" marR="76517" marT="76517" marB="76517" anchor="ctr" anchorCtr="0"/>
                </a:tc>
              </a:tr>
              <a:tr h="492125">
                <a:tc>
                  <a:txBody>
                    <a:bodyPr/>
                    <a:p>
                      <a:pPr algn="ctr"/>
                      <a:r>
                        <a:rPr lang="zh-CN" altLang="en-US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作用</a:t>
                      </a:r>
                      <a:endParaRPr lang="zh-CN" altLang="en-US" sz="14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517" marR="76517" marT="76517" marB="76517" anchor="ctr" anchorCtr="0"/>
                </a:tc>
                <a:tc>
                  <a:txBody>
                    <a:bodyPr/>
                    <a:p>
                      <a:pPr algn="ctr"/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管理素材、序列、所有设置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517" marR="76517" marT="76517" marB="76517" anchor="ctr" anchorCtr="0"/>
                </a:tc>
                <a:tc>
                  <a:txBody>
                    <a:bodyPr/>
                    <a:p>
                      <a:pPr algn="ctr"/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剪辑、排片、加效果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517" marR="76517" marT="76517" marB="76517" anchor="ctr" anchorCtr="0"/>
                </a:tc>
              </a:tr>
              <a:tr h="365760">
                <a:tc>
                  <a:txBody>
                    <a:bodyPr/>
                    <a:p>
                      <a:pPr algn="ctr"/>
                      <a:r>
                        <a:rPr lang="zh-CN" altLang="en-US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参数</a:t>
                      </a:r>
                      <a:endParaRPr lang="zh-CN" altLang="en-US" sz="14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517" marR="76517" marT="76517" marB="76517" anchor="ctr" anchorCtr="0"/>
                </a:tc>
                <a:tc>
                  <a:txBody>
                    <a:bodyPr/>
                    <a:p>
                      <a:pPr algn="ctr"/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无格式参数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517" marR="76517" marT="76517" marB="76517" anchor="ctr" anchorCtr="0"/>
                </a:tc>
                <a:tc>
                  <a:txBody>
                    <a:bodyPr/>
                    <a:p>
                      <a:pPr algn="ctr"/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分辨率、帧率、场序等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517" marR="76517" marT="76517" marB="76517" anchor="ctr" anchorCtr="0"/>
                </a:tc>
              </a:tr>
              <a:tr h="365760">
                <a:tc>
                  <a:txBody>
                    <a:bodyPr/>
                    <a:p>
                      <a:pPr algn="ctr"/>
                      <a:r>
                        <a:rPr lang="zh-CN" altLang="en-US" sz="14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依赖</a:t>
                      </a:r>
                      <a:endParaRPr lang="zh-CN" altLang="en-US" sz="14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517" marR="76517" marT="76517" marB="76517" anchor="ctr" anchorCtr="0"/>
                </a:tc>
                <a:tc>
                  <a:txBody>
                    <a:bodyPr/>
                    <a:p>
                      <a:pPr algn="ctr"/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独立存在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517" marR="76517" marT="76517" marB="76517" anchor="ctr" anchorCtr="0"/>
                </a:tc>
                <a:tc>
                  <a:txBody>
                    <a:bodyPr/>
                    <a:p>
                      <a:pPr algn="ctr"/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必须依附项目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517" marR="76517" marT="76517" marB="76517" anchor="ctr" anchorCtr="0"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180147" y="1550988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三、项目 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vs 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序列：核心区别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458" y="-456"/>
            <a:ext cx="12095485" cy="876254"/>
            <a:chOff x="76" y="-1"/>
            <a:chExt cx="19049" cy="1380"/>
          </a:xfrm>
        </p:grpSpPr>
        <p:cxnSp>
          <p:nvCxnSpPr>
            <p:cNvPr id="11" name="直接连接符 5"/>
            <p:cNvCxnSpPr/>
            <p:nvPr/>
          </p:nvCxnSpPr>
          <p:spPr>
            <a:xfrm>
              <a:off x="76" y="937"/>
              <a:ext cx="19049" cy="75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任意多边形: 形状 5"/>
            <p:cNvSpPr/>
            <p:nvPr/>
          </p:nvSpPr>
          <p:spPr>
            <a:xfrm rot="5400000">
              <a:off x="320" y="322"/>
              <a:ext cx="1380" cy="735"/>
            </a:xfrm>
            <a:custGeom>
              <a:avLst/>
              <a:gdLst>
                <a:gd name="connsiteX0" fmla="*/ 0 w 876303"/>
                <a:gd name="connsiteY0" fmla="*/ 466927 h 466928"/>
                <a:gd name="connsiteX1" fmla="*/ 0 w 876303"/>
                <a:gd name="connsiteY1" fmla="*/ 0 h 466928"/>
                <a:gd name="connsiteX2" fmla="*/ 642839 w 876303"/>
                <a:gd name="connsiteY2" fmla="*/ 0 h 466928"/>
                <a:gd name="connsiteX3" fmla="*/ 876303 w 876303"/>
                <a:gd name="connsiteY3" fmla="*/ 233464 h 466928"/>
                <a:gd name="connsiteX4" fmla="*/ 876302 w 876303"/>
                <a:gd name="connsiteY4" fmla="*/ 233464 h 466928"/>
                <a:gd name="connsiteX5" fmla="*/ 642838 w 876303"/>
                <a:gd name="connsiteY5" fmla="*/ 466928 h 466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6303" h="466928">
                  <a:moveTo>
                    <a:pt x="0" y="466927"/>
                  </a:moveTo>
                  <a:lnTo>
                    <a:pt x="0" y="0"/>
                  </a:lnTo>
                  <a:lnTo>
                    <a:pt x="642839" y="0"/>
                  </a:lnTo>
                  <a:cubicBezTo>
                    <a:pt x="771778" y="0"/>
                    <a:pt x="876303" y="104525"/>
                    <a:pt x="876303" y="233464"/>
                  </a:cubicBezTo>
                  <a:lnTo>
                    <a:pt x="876302" y="233464"/>
                  </a:lnTo>
                  <a:cubicBezTo>
                    <a:pt x="876302" y="362403"/>
                    <a:pt x="771777" y="466928"/>
                    <a:pt x="642838" y="4669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7" rIns="91435" bIns="45717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737" y="739"/>
              <a:ext cx="545" cy="5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7"/>
            <p:cNvSpPr/>
            <p:nvPr/>
          </p:nvSpPr>
          <p:spPr>
            <a:xfrm>
              <a:off x="842" y="859"/>
              <a:ext cx="335" cy="306"/>
            </a:xfrm>
            <a:custGeom>
              <a:avLst/>
              <a:gdLst>
                <a:gd name="connsiteX0" fmla="*/ 138332 w 334963"/>
                <a:gd name="connsiteY0" fmla="*/ 262313 h 305176"/>
                <a:gd name="connsiteX1" fmla="*/ 143587 w 334963"/>
                <a:gd name="connsiteY1" fmla="*/ 267671 h 305176"/>
                <a:gd name="connsiteX2" fmla="*/ 143587 w 334963"/>
                <a:gd name="connsiteY2" fmla="*/ 279726 h 305176"/>
                <a:gd name="connsiteX3" fmla="*/ 169863 w 334963"/>
                <a:gd name="connsiteY3" fmla="*/ 291781 h 305176"/>
                <a:gd name="connsiteX4" fmla="*/ 196139 w 334963"/>
                <a:gd name="connsiteY4" fmla="*/ 279726 h 305176"/>
                <a:gd name="connsiteX5" fmla="*/ 196139 w 334963"/>
                <a:gd name="connsiteY5" fmla="*/ 267671 h 305176"/>
                <a:gd name="connsiteX6" fmla="*/ 201394 w 334963"/>
                <a:gd name="connsiteY6" fmla="*/ 262313 h 305176"/>
                <a:gd name="connsiteX7" fmla="*/ 207963 w 334963"/>
                <a:gd name="connsiteY7" fmla="*/ 267671 h 305176"/>
                <a:gd name="connsiteX8" fmla="*/ 207963 w 334963"/>
                <a:gd name="connsiteY8" fmla="*/ 283745 h 305176"/>
                <a:gd name="connsiteX9" fmla="*/ 204022 w 334963"/>
                <a:gd name="connsiteY9" fmla="*/ 289102 h 305176"/>
                <a:gd name="connsiteX10" fmla="*/ 172491 w 334963"/>
                <a:gd name="connsiteY10" fmla="*/ 303837 h 305176"/>
                <a:gd name="connsiteX11" fmla="*/ 169863 w 334963"/>
                <a:gd name="connsiteY11" fmla="*/ 305176 h 305176"/>
                <a:gd name="connsiteX12" fmla="*/ 167236 w 334963"/>
                <a:gd name="connsiteY12" fmla="*/ 303837 h 305176"/>
                <a:gd name="connsiteX13" fmla="*/ 135705 w 334963"/>
                <a:gd name="connsiteY13" fmla="*/ 289102 h 305176"/>
                <a:gd name="connsiteX14" fmla="*/ 131763 w 334963"/>
                <a:gd name="connsiteY14" fmla="*/ 283745 h 305176"/>
                <a:gd name="connsiteX15" fmla="*/ 131763 w 334963"/>
                <a:gd name="connsiteY15" fmla="*/ 267671 h 305176"/>
                <a:gd name="connsiteX16" fmla="*/ 138332 w 334963"/>
                <a:gd name="connsiteY16" fmla="*/ 262313 h 305176"/>
                <a:gd name="connsiteX17" fmla="*/ 128043 w 334963"/>
                <a:gd name="connsiteY17" fmla="*/ 230563 h 305176"/>
                <a:gd name="connsiteX18" fmla="*/ 125413 w 334963"/>
                <a:gd name="connsiteY18" fmla="*/ 233341 h 305176"/>
                <a:gd name="connsiteX19" fmla="*/ 125413 w 334963"/>
                <a:gd name="connsiteY19" fmla="*/ 238898 h 305176"/>
                <a:gd name="connsiteX20" fmla="*/ 128043 w 334963"/>
                <a:gd name="connsiteY20" fmla="*/ 241676 h 305176"/>
                <a:gd name="connsiteX21" fmla="*/ 206922 w 334963"/>
                <a:gd name="connsiteY21" fmla="*/ 241676 h 305176"/>
                <a:gd name="connsiteX22" fmla="*/ 209551 w 334963"/>
                <a:gd name="connsiteY22" fmla="*/ 238898 h 305176"/>
                <a:gd name="connsiteX23" fmla="*/ 209551 w 334963"/>
                <a:gd name="connsiteY23" fmla="*/ 233341 h 305176"/>
                <a:gd name="connsiteX24" fmla="*/ 206922 w 334963"/>
                <a:gd name="connsiteY24" fmla="*/ 230563 h 305176"/>
                <a:gd name="connsiteX25" fmla="*/ 128043 w 334963"/>
                <a:gd name="connsiteY25" fmla="*/ 230563 h 305176"/>
                <a:gd name="connsiteX26" fmla="*/ 128781 w 334963"/>
                <a:gd name="connsiteY26" fmla="*/ 219451 h 305176"/>
                <a:gd name="connsiteX27" fmla="*/ 207769 w 334963"/>
                <a:gd name="connsiteY27" fmla="*/ 219451 h 305176"/>
                <a:gd name="connsiteX28" fmla="*/ 222250 w 334963"/>
                <a:gd name="connsiteY28" fmla="*/ 233556 h 305176"/>
                <a:gd name="connsiteX29" fmla="*/ 222250 w 334963"/>
                <a:gd name="connsiteY29" fmla="*/ 238684 h 305176"/>
                <a:gd name="connsiteX30" fmla="*/ 207769 w 334963"/>
                <a:gd name="connsiteY30" fmla="*/ 252789 h 305176"/>
                <a:gd name="connsiteX31" fmla="*/ 128781 w 334963"/>
                <a:gd name="connsiteY31" fmla="*/ 252789 h 305176"/>
                <a:gd name="connsiteX32" fmla="*/ 114300 w 334963"/>
                <a:gd name="connsiteY32" fmla="*/ 238684 h 305176"/>
                <a:gd name="connsiteX33" fmla="*/ 114300 w 334963"/>
                <a:gd name="connsiteY33" fmla="*/ 233556 h 305176"/>
                <a:gd name="connsiteX34" fmla="*/ 128781 w 334963"/>
                <a:gd name="connsiteY34" fmla="*/ 219451 h 305176"/>
                <a:gd name="connsiteX35" fmla="*/ 266120 w 334963"/>
                <a:gd name="connsiteY35" fmla="*/ 168353 h 305176"/>
                <a:gd name="connsiteX36" fmla="*/ 305614 w 334963"/>
                <a:gd name="connsiteY36" fmla="*/ 198019 h 305176"/>
                <a:gd name="connsiteX37" fmla="*/ 306930 w 334963"/>
                <a:gd name="connsiteY37" fmla="*/ 205758 h 305176"/>
                <a:gd name="connsiteX38" fmla="*/ 301664 w 334963"/>
                <a:gd name="connsiteY38" fmla="*/ 208338 h 305176"/>
                <a:gd name="connsiteX39" fmla="*/ 299032 w 334963"/>
                <a:gd name="connsiteY39" fmla="*/ 207048 h 305176"/>
                <a:gd name="connsiteX40" fmla="*/ 259538 w 334963"/>
                <a:gd name="connsiteY40" fmla="*/ 178672 h 305176"/>
                <a:gd name="connsiteX41" fmla="*/ 258221 w 334963"/>
                <a:gd name="connsiteY41" fmla="*/ 169643 h 305176"/>
                <a:gd name="connsiteX42" fmla="*/ 266120 w 334963"/>
                <a:gd name="connsiteY42" fmla="*/ 168353 h 305176"/>
                <a:gd name="connsiteX43" fmla="*/ 75093 w 334963"/>
                <a:gd name="connsiteY43" fmla="*/ 166503 h 305176"/>
                <a:gd name="connsiteX44" fmla="*/ 83067 w 334963"/>
                <a:gd name="connsiteY44" fmla="*/ 167810 h 305176"/>
                <a:gd name="connsiteX45" fmla="*/ 81738 w 334963"/>
                <a:gd name="connsiteY45" fmla="*/ 175654 h 305176"/>
                <a:gd name="connsiteX46" fmla="*/ 39208 w 334963"/>
                <a:gd name="connsiteY46" fmla="*/ 207031 h 305176"/>
                <a:gd name="connsiteX47" fmla="*/ 35221 w 334963"/>
                <a:gd name="connsiteY47" fmla="*/ 208338 h 305176"/>
                <a:gd name="connsiteX48" fmla="*/ 31233 w 334963"/>
                <a:gd name="connsiteY48" fmla="*/ 205723 h 305176"/>
                <a:gd name="connsiteX49" fmla="*/ 32562 w 334963"/>
                <a:gd name="connsiteY49" fmla="*/ 197879 h 305176"/>
                <a:gd name="connsiteX50" fmla="*/ 75093 w 334963"/>
                <a:gd name="connsiteY50" fmla="*/ 166503 h 305176"/>
                <a:gd name="connsiteX51" fmla="*/ 284569 w 334963"/>
                <a:gd name="connsiteY51" fmla="*/ 98801 h 305176"/>
                <a:gd name="connsiteX52" fmla="*/ 329795 w 334963"/>
                <a:gd name="connsiteY52" fmla="*/ 98801 h 305176"/>
                <a:gd name="connsiteX53" fmla="*/ 334963 w 334963"/>
                <a:gd name="connsiteY53" fmla="*/ 104975 h 305176"/>
                <a:gd name="connsiteX54" fmla="*/ 329795 w 334963"/>
                <a:gd name="connsiteY54" fmla="*/ 109914 h 305176"/>
                <a:gd name="connsiteX55" fmla="*/ 284569 w 334963"/>
                <a:gd name="connsiteY55" fmla="*/ 109914 h 305176"/>
                <a:gd name="connsiteX56" fmla="*/ 279400 w 334963"/>
                <a:gd name="connsiteY56" fmla="*/ 104975 h 305176"/>
                <a:gd name="connsiteX57" fmla="*/ 284569 w 334963"/>
                <a:gd name="connsiteY57" fmla="*/ 98801 h 305176"/>
                <a:gd name="connsiteX58" fmla="*/ 5340 w 334963"/>
                <a:gd name="connsiteY58" fmla="*/ 98801 h 305176"/>
                <a:gd name="connsiteX59" fmla="*/ 53398 w 334963"/>
                <a:gd name="connsiteY59" fmla="*/ 98801 h 305176"/>
                <a:gd name="connsiteX60" fmla="*/ 58738 w 334963"/>
                <a:gd name="connsiteY60" fmla="*/ 104975 h 305176"/>
                <a:gd name="connsiteX61" fmla="*/ 53398 w 334963"/>
                <a:gd name="connsiteY61" fmla="*/ 109914 h 305176"/>
                <a:gd name="connsiteX62" fmla="*/ 5340 w 334963"/>
                <a:gd name="connsiteY62" fmla="*/ 109914 h 305176"/>
                <a:gd name="connsiteX63" fmla="*/ 0 w 334963"/>
                <a:gd name="connsiteY63" fmla="*/ 104975 h 305176"/>
                <a:gd name="connsiteX64" fmla="*/ 5340 w 334963"/>
                <a:gd name="connsiteY64" fmla="*/ 98801 h 305176"/>
                <a:gd name="connsiteX65" fmla="*/ 164887 w 334963"/>
                <a:gd name="connsiteY65" fmla="*/ 36888 h 305176"/>
                <a:gd name="connsiteX66" fmla="*/ 171451 w 334963"/>
                <a:gd name="connsiteY66" fmla="*/ 43604 h 305176"/>
                <a:gd name="connsiteX67" fmla="*/ 164887 w 334963"/>
                <a:gd name="connsiteY67" fmla="*/ 48977 h 305176"/>
                <a:gd name="connsiteX68" fmla="*/ 115003 w 334963"/>
                <a:gd name="connsiteY68" fmla="*/ 100022 h 305176"/>
                <a:gd name="connsiteX69" fmla="*/ 109752 w 334963"/>
                <a:gd name="connsiteY69" fmla="*/ 106738 h 305176"/>
                <a:gd name="connsiteX70" fmla="*/ 103188 w 334963"/>
                <a:gd name="connsiteY70" fmla="*/ 100022 h 305176"/>
                <a:gd name="connsiteX71" fmla="*/ 164887 w 334963"/>
                <a:gd name="connsiteY71" fmla="*/ 36888 h 305176"/>
                <a:gd name="connsiteX72" fmla="*/ 169069 w 334963"/>
                <a:gd name="connsiteY72" fmla="*/ 9901 h 305176"/>
                <a:gd name="connsiteX73" fmla="*/ 258763 w 334963"/>
                <a:gd name="connsiteY73" fmla="*/ 99286 h 305176"/>
                <a:gd name="connsiteX74" fmla="*/ 240297 w 334963"/>
                <a:gd name="connsiteY74" fmla="*/ 154495 h 305176"/>
                <a:gd name="connsiteX75" fmla="*/ 221830 w 334963"/>
                <a:gd name="connsiteY75" fmla="*/ 208389 h 305176"/>
                <a:gd name="connsiteX76" fmla="*/ 217873 w 334963"/>
                <a:gd name="connsiteY76" fmla="*/ 214962 h 305176"/>
                <a:gd name="connsiteX77" fmla="*/ 211278 w 334963"/>
                <a:gd name="connsiteY77" fmla="*/ 212333 h 305176"/>
                <a:gd name="connsiteX78" fmla="*/ 231064 w 334963"/>
                <a:gd name="connsiteY78" fmla="*/ 147923 h 305176"/>
                <a:gd name="connsiteX79" fmla="*/ 248211 w 334963"/>
                <a:gd name="connsiteY79" fmla="*/ 99286 h 305176"/>
                <a:gd name="connsiteX80" fmla="*/ 169069 w 334963"/>
                <a:gd name="connsiteY80" fmla="*/ 21731 h 305176"/>
                <a:gd name="connsiteX81" fmla="*/ 89927 w 334963"/>
                <a:gd name="connsiteY81" fmla="*/ 99286 h 305176"/>
                <a:gd name="connsiteX82" fmla="*/ 107075 w 334963"/>
                <a:gd name="connsiteY82" fmla="*/ 146608 h 305176"/>
                <a:gd name="connsiteX83" fmla="*/ 107075 w 334963"/>
                <a:gd name="connsiteY83" fmla="*/ 147923 h 305176"/>
                <a:gd name="connsiteX84" fmla="*/ 128179 w 334963"/>
                <a:gd name="connsiteY84" fmla="*/ 212333 h 305176"/>
                <a:gd name="connsiteX85" fmla="*/ 122903 w 334963"/>
                <a:gd name="connsiteY85" fmla="*/ 216276 h 305176"/>
                <a:gd name="connsiteX86" fmla="*/ 120265 w 334963"/>
                <a:gd name="connsiteY86" fmla="*/ 214962 h 305176"/>
                <a:gd name="connsiteX87" fmla="*/ 117627 w 334963"/>
                <a:gd name="connsiteY87" fmla="*/ 207075 h 305176"/>
                <a:gd name="connsiteX88" fmla="*/ 97842 w 334963"/>
                <a:gd name="connsiteY88" fmla="*/ 154495 h 305176"/>
                <a:gd name="connsiteX89" fmla="*/ 79375 w 334963"/>
                <a:gd name="connsiteY89" fmla="*/ 99286 h 305176"/>
                <a:gd name="connsiteX90" fmla="*/ 169069 w 334963"/>
                <a:gd name="connsiteY90" fmla="*/ 9901 h 305176"/>
                <a:gd name="connsiteX91" fmla="*/ 39107 w 334963"/>
                <a:gd name="connsiteY91" fmla="*/ 1482 h 305176"/>
                <a:gd name="connsiteX92" fmla="*/ 79917 w 334963"/>
                <a:gd name="connsiteY92" fmla="*/ 31115 h 305176"/>
                <a:gd name="connsiteX93" fmla="*/ 81234 w 334963"/>
                <a:gd name="connsiteY93" fmla="*/ 40544 h 305176"/>
                <a:gd name="connsiteX94" fmla="*/ 75968 w 334963"/>
                <a:gd name="connsiteY94" fmla="*/ 43238 h 305176"/>
                <a:gd name="connsiteX95" fmla="*/ 72019 w 334963"/>
                <a:gd name="connsiteY95" fmla="*/ 41891 h 305176"/>
                <a:gd name="connsiteX96" fmla="*/ 32525 w 334963"/>
                <a:gd name="connsiteY96" fmla="*/ 10911 h 305176"/>
                <a:gd name="connsiteX97" fmla="*/ 31208 w 334963"/>
                <a:gd name="connsiteY97" fmla="*/ 2829 h 305176"/>
                <a:gd name="connsiteX98" fmla="*/ 39107 w 334963"/>
                <a:gd name="connsiteY98" fmla="*/ 1482 h 305176"/>
                <a:gd name="connsiteX99" fmla="*/ 299086 w 334963"/>
                <a:gd name="connsiteY99" fmla="*/ 1451 h 305176"/>
                <a:gd name="connsiteX100" fmla="*/ 306944 w 334963"/>
                <a:gd name="connsiteY100" fmla="*/ 2782 h 305176"/>
                <a:gd name="connsiteX101" fmla="*/ 305634 w 334963"/>
                <a:gd name="connsiteY101" fmla="*/ 10771 h 305176"/>
                <a:gd name="connsiteX102" fmla="*/ 267653 w 334963"/>
                <a:gd name="connsiteY102" fmla="*/ 38732 h 305176"/>
                <a:gd name="connsiteX103" fmla="*/ 265033 w 334963"/>
                <a:gd name="connsiteY103" fmla="*/ 40063 h 305176"/>
                <a:gd name="connsiteX104" fmla="*/ 259795 w 334963"/>
                <a:gd name="connsiteY104" fmla="*/ 37400 h 305176"/>
                <a:gd name="connsiteX105" fmla="*/ 261104 w 334963"/>
                <a:gd name="connsiteY105" fmla="*/ 29411 h 30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4963" h="305176">
                  <a:moveTo>
                    <a:pt x="138332" y="262313"/>
                  </a:moveTo>
                  <a:cubicBezTo>
                    <a:pt x="140960" y="262313"/>
                    <a:pt x="143587" y="264992"/>
                    <a:pt x="143587" y="267671"/>
                  </a:cubicBezTo>
                  <a:cubicBezTo>
                    <a:pt x="143587" y="267671"/>
                    <a:pt x="143587" y="267671"/>
                    <a:pt x="143587" y="279726"/>
                  </a:cubicBezTo>
                  <a:cubicBezTo>
                    <a:pt x="143587" y="279726"/>
                    <a:pt x="143587" y="279726"/>
                    <a:pt x="169863" y="291781"/>
                  </a:cubicBezTo>
                  <a:cubicBezTo>
                    <a:pt x="169863" y="291781"/>
                    <a:pt x="169863" y="291781"/>
                    <a:pt x="196139" y="279726"/>
                  </a:cubicBezTo>
                  <a:cubicBezTo>
                    <a:pt x="196139" y="279726"/>
                    <a:pt x="196139" y="279726"/>
                    <a:pt x="196139" y="267671"/>
                  </a:cubicBezTo>
                  <a:cubicBezTo>
                    <a:pt x="196139" y="264992"/>
                    <a:pt x="198767" y="262313"/>
                    <a:pt x="201394" y="262313"/>
                  </a:cubicBezTo>
                  <a:cubicBezTo>
                    <a:pt x="205336" y="262313"/>
                    <a:pt x="207963" y="264992"/>
                    <a:pt x="207963" y="267671"/>
                  </a:cubicBezTo>
                  <a:cubicBezTo>
                    <a:pt x="207963" y="267671"/>
                    <a:pt x="207963" y="267671"/>
                    <a:pt x="207963" y="283745"/>
                  </a:cubicBezTo>
                  <a:cubicBezTo>
                    <a:pt x="207963" y="285084"/>
                    <a:pt x="206649" y="287763"/>
                    <a:pt x="204022" y="289102"/>
                  </a:cubicBezTo>
                  <a:cubicBezTo>
                    <a:pt x="204022" y="289102"/>
                    <a:pt x="204022" y="289102"/>
                    <a:pt x="172491" y="303837"/>
                  </a:cubicBezTo>
                  <a:cubicBezTo>
                    <a:pt x="171177" y="303837"/>
                    <a:pt x="171177" y="305176"/>
                    <a:pt x="169863" y="305176"/>
                  </a:cubicBezTo>
                  <a:cubicBezTo>
                    <a:pt x="168549" y="305176"/>
                    <a:pt x="168549" y="303837"/>
                    <a:pt x="167236" y="303837"/>
                  </a:cubicBezTo>
                  <a:cubicBezTo>
                    <a:pt x="167236" y="303837"/>
                    <a:pt x="167236" y="303837"/>
                    <a:pt x="135705" y="289102"/>
                  </a:cubicBezTo>
                  <a:cubicBezTo>
                    <a:pt x="133077" y="287763"/>
                    <a:pt x="131763" y="286423"/>
                    <a:pt x="131763" y="283745"/>
                  </a:cubicBezTo>
                  <a:cubicBezTo>
                    <a:pt x="131763" y="283745"/>
                    <a:pt x="131763" y="283745"/>
                    <a:pt x="131763" y="267671"/>
                  </a:cubicBezTo>
                  <a:cubicBezTo>
                    <a:pt x="131763" y="264992"/>
                    <a:pt x="134391" y="262313"/>
                    <a:pt x="138332" y="262313"/>
                  </a:cubicBezTo>
                  <a:close/>
                  <a:moveTo>
                    <a:pt x="128043" y="230563"/>
                  </a:moveTo>
                  <a:cubicBezTo>
                    <a:pt x="126728" y="230563"/>
                    <a:pt x="125413" y="231952"/>
                    <a:pt x="125413" y="233341"/>
                  </a:cubicBezTo>
                  <a:cubicBezTo>
                    <a:pt x="125413" y="233341"/>
                    <a:pt x="125413" y="233341"/>
                    <a:pt x="125413" y="238898"/>
                  </a:cubicBezTo>
                  <a:cubicBezTo>
                    <a:pt x="125413" y="240287"/>
                    <a:pt x="126728" y="241676"/>
                    <a:pt x="128043" y="241676"/>
                  </a:cubicBezTo>
                  <a:cubicBezTo>
                    <a:pt x="128043" y="241676"/>
                    <a:pt x="128043" y="241676"/>
                    <a:pt x="206922" y="241676"/>
                  </a:cubicBezTo>
                  <a:cubicBezTo>
                    <a:pt x="208237" y="241676"/>
                    <a:pt x="209551" y="240287"/>
                    <a:pt x="209551" y="238898"/>
                  </a:cubicBezTo>
                  <a:cubicBezTo>
                    <a:pt x="209551" y="238898"/>
                    <a:pt x="209551" y="238898"/>
                    <a:pt x="209551" y="233341"/>
                  </a:cubicBezTo>
                  <a:cubicBezTo>
                    <a:pt x="209551" y="231952"/>
                    <a:pt x="208237" y="230563"/>
                    <a:pt x="206922" y="230563"/>
                  </a:cubicBezTo>
                  <a:cubicBezTo>
                    <a:pt x="206922" y="230563"/>
                    <a:pt x="206922" y="230563"/>
                    <a:pt x="128043" y="230563"/>
                  </a:cubicBezTo>
                  <a:close/>
                  <a:moveTo>
                    <a:pt x="128781" y="219451"/>
                  </a:moveTo>
                  <a:cubicBezTo>
                    <a:pt x="128781" y="219451"/>
                    <a:pt x="128781" y="219451"/>
                    <a:pt x="207769" y="219451"/>
                  </a:cubicBezTo>
                  <a:cubicBezTo>
                    <a:pt x="215668" y="219451"/>
                    <a:pt x="222250" y="225862"/>
                    <a:pt x="222250" y="233556"/>
                  </a:cubicBezTo>
                  <a:cubicBezTo>
                    <a:pt x="222250" y="233556"/>
                    <a:pt x="222250" y="233556"/>
                    <a:pt x="222250" y="238684"/>
                  </a:cubicBezTo>
                  <a:cubicBezTo>
                    <a:pt x="222250" y="246378"/>
                    <a:pt x="215668" y="252789"/>
                    <a:pt x="207769" y="252789"/>
                  </a:cubicBezTo>
                  <a:cubicBezTo>
                    <a:pt x="207769" y="252789"/>
                    <a:pt x="207769" y="252789"/>
                    <a:pt x="128781" y="252789"/>
                  </a:cubicBezTo>
                  <a:cubicBezTo>
                    <a:pt x="120883" y="252789"/>
                    <a:pt x="114300" y="246378"/>
                    <a:pt x="114300" y="238684"/>
                  </a:cubicBezTo>
                  <a:cubicBezTo>
                    <a:pt x="114300" y="238684"/>
                    <a:pt x="114300" y="238684"/>
                    <a:pt x="114300" y="233556"/>
                  </a:cubicBezTo>
                  <a:cubicBezTo>
                    <a:pt x="114300" y="225862"/>
                    <a:pt x="120883" y="219451"/>
                    <a:pt x="128781" y="219451"/>
                  </a:cubicBezTo>
                  <a:close/>
                  <a:moveTo>
                    <a:pt x="266120" y="168353"/>
                  </a:moveTo>
                  <a:cubicBezTo>
                    <a:pt x="266120" y="168353"/>
                    <a:pt x="266120" y="168353"/>
                    <a:pt x="305614" y="198019"/>
                  </a:cubicBezTo>
                  <a:cubicBezTo>
                    <a:pt x="308247" y="199309"/>
                    <a:pt x="309563" y="203179"/>
                    <a:pt x="306930" y="205758"/>
                  </a:cubicBezTo>
                  <a:cubicBezTo>
                    <a:pt x="305614" y="207048"/>
                    <a:pt x="304297" y="208338"/>
                    <a:pt x="301664" y="208338"/>
                  </a:cubicBezTo>
                  <a:cubicBezTo>
                    <a:pt x="301664" y="208338"/>
                    <a:pt x="300348" y="208338"/>
                    <a:pt x="299032" y="207048"/>
                  </a:cubicBezTo>
                  <a:cubicBezTo>
                    <a:pt x="299032" y="207048"/>
                    <a:pt x="299032" y="207048"/>
                    <a:pt x="259538" y="178672"/>
                  </a:cubicBezTo>
                  <a:cubicBezTo>
                    <a:pt x="256905" y="176092"/>
                    <a:pt x="255588" y="172222"/>
                    <a:pt x="258221" y="169643"/>
                  </a:cubicBezTo>
                  <a:cubicBezTo>
                    <a:pt x="259538" y="167063"/>
                    <a:pt x="263487" y="167063"/>
                    <a:pt x="266120" y="168353"/>
                  </a:cubicBezTo>
                  <a:close/>
                  <a:moveTo>
                    <a:pt x="75093" y="166503"/>
                  </a:moveTo>
                  <a:cubicBezTo>
                    <a:pt x="77751" y="163888"/>
                    <a:pt x="81738" y="165195"/>
                    <a:pt x="83067" y="167810"/>
                  </a:cubicBezTo>
                  <a:cubicBezTo>
                    <a:pt x="85725" y="170425"/>
                    <a:pt x="84396" y="174347"/>
                    <a:pt x="81738" y="175654"/>
                  </a:cubicBezTo>
                  <a:cubicBezTo>
                    <a:pt x="81738" y="175654"/>
                    <a:pt x="81738" y="175654"/>
                    <a:pt x="39208" y="207031"/>
                  </a:cubicBezTo>
                  <a:cubicBezTo>
                    <a:pt x="37879" y="208338"/>
                    <a:pt x="36550" y="208338"/>
                    <a:pt x="35221" y="208338"/>
                  </a:cubicBezTo>
                  <a:cubicBezTo>
                    <a:pt x="33892" y="208338"/>
                    <a:pt x="31233" y="207031"/>
                    <a:pt x="31233" y="205723"/>
                  </a:cubicBezTo>
                  <a:cubicBezTo>
                    <a:pt x="28575" y="203109"/>
                    <a:pt x="29904" y="199187"/>
                    <a:pt x="32562" y="197879"/>
                  </a:cubicBezTo>
                  <a:cubicBezTo>
                    <a:pt x="32562" y="197879"/>
                    <a:pt x="32562" y="197879"/>
                    <a:pt x="75093" y="166503"/>
                  </a:cubicBezTo>
                  <a:close/>
                  <a:moveTo>
                    <a:pt x="284569" y="98801"/>
                  </a:moveTo>
                  <a:cubicBezTo>
                    <a:pt x="284569" y="98801"/>
                    <a:pt x="284569" y="98801"/>
                    <a:pt x="329795" y="98801"/>
                  </a:cubicBezTo>
                  <a:cubicBezTo>
                    <a:pt x="332379" y="98801"/>
                    <a:pt x="334963" y="101271"/>
                    <a:pt x="334963" y="104975"/>
                  </a:cubicBezTo>
                  <a:cubicBezTo>
                    <a:pt x="334963" y="107444"/>
                    <a:pt x="332379" y="109914"/>
                    <a:pt x="329795" y="109914"/>
                  </a:cubicBezTo>
                  <a:cubicBezTo>
                    <a:pt x="329795" y="109914"/>
                    <a:pt x="329795" y="109914"/>
                    <a:pt x="284569" y="109914"/>
                  </a:cubicBezTo>
                  <a:cubicBezTo>
                    <a:pt x="281985" y="109914"/>
                    <a:pt x="279400" y="107444"/>
                    <a:pt x="279400" y="104975"/>
                  </a:cubicBezTo>
                  <a:cubicBezTo>
                    <a:pt x="279400" y="101271"/>
                    <a:pt x="281985" y="98801"/>
                    <a:pt x="284569" y="98801"/>
                  </a:cubicBezTo>
                  <a:close/>
                  <a:moveTo>
                    <a:pt x="5340" y="98801"/>
                  </a:moveTo>
                  <a:cubicBezTo>
                    <a:pt x="5340" y="98801"/>
                    <a:pt x="5340" y="98801"/>
                    <a:pt x="53398" y="98801"/>
                  </a:cubicBezTo>
                  <a:cubicBezTo>
                    <a:pt x="56068" y="98801"/>
                    <a:pt x="58738" y="101271"/>
                    <a:pt x="58738" y="104975"/>
                  </a:cubicBezTo>
                  <a:cubicBezTo>
                    <a:pt x="58738" y="107444"/>
                    <a:pt x="56068" y="109914"/>
                    <a:pt x="53398" y="109914"/>
                  </a:cubicBezTo>
                  <a:cubicBezTo>
                    <a:pt x="53398" y="109914"/>
                    <a:pt x="53398" y="109914"/>
                    <a:pt x="5340" y="109914"/>
                  </a:cubicBezTo>
                  <a:cubicBezTo>
                    <a:pt x="2670" y="109914"/>
                    <a:pt x="0" y="107444"/>
                    <a:pt x="0" y="104975"/>
                  </a:cubicBezTo>
                  <a:cubicBezTo>
                    <a:pt x="0" y="101271"/>
                    <a:pt x="2670" y="98801"/>
                    <a:pt x="5340" y="98801"/>
                  </a:cubicBezTo>
                  <a:close/>
                  <a:moveTo>
                    <a:pt x="164887" y="36888"/>
                  </a:moveTo>
                  <a:cubicBezTo>
                    <a:pt x="168826" y="36888"/>
                    <a:pt x="171451" y="40918"/>
                    <a:pt x="171451" y="43604"/>
                  </a:cubicBezTo>
                  <a:cubicBezTo>
                    <a:pt x="171451" y="46291"/>
                    <a:pt x="168826" y="48977"/>
                    <a:pt x="164887" y="48977"/>
                  </a:cubicBezTo>
                  <a:cubicBezTo>
                    <a:pt x="137320" y="48977"/>
                    <a:pt x="115003" y="71813"/>
                    <a:pt x="115003" y="100022"/>
                  </a:cubicBezTo>
                  <a:cubicBezTo>
                    <a:pt x="115003" y="104051"/>
                    <a:pt x="112377" y="106738"/>
                    <a:pt x="109752" y="106738"/>
                  </a:cubicBezTo>
                  <a:cubicBezTo>
                    <a:pt x="105814" y="106738"/>
                    <a:pt x="103188" y="104051"/>
                    <a:pt x="103188" y="100022"/>
                  </a:cubicBezTo>
                  <a:cubicBezTo>
                    <a:pt x="103188" y="65097"/>
                    <a:pt x="130756" y="36888"/>
                    <a:pt x="164887" y="36888"/>
                  </a:cubicBezTo>
                  <a:close/>
                  <a:moveTo>
                    <a:pt x="169069" y="9901"/>
                  </a:moveTo>
                  <a:cubicBezTo>
                    <a:pt x="219192" y="9901"/>
                    <a:pt x="258763" y="50650"/>
                    <a:pt x="258763" y="99286"/>
                  </a:cubicBezTo>
                  <a:cubicBezTo>
                    <a:pt x="258763" y="120318"/>
                    <a:pt x="253487" y="138721"/>
                    <a:pt x="240297" y="154495"/>
                  </a:cubicBezTo>
                  <a:cubicBezTo>
                    <a:pt x="215235" y="189986"/>
                    <a:pt x="221830" y="207075"/>
                    <a:pt x="221830" y="208389"/>
                  </a:cubicBezTo>
                  <a:cubicBezTo>
                    <a:pt x="223149" y="211018"/>
                    <a:pt x="221830" y="213647"/>
                    <a:pt x="217873" y="214962"/>
                  </a:cubicBezTo>
                  <a:cubicBezTo>
                    <a:pt x="215235" y="216276"/>
                    <a:pt x="212597" y="214962"/>
                    <a:pt x="211278" y="212333"/>
                  </a:cubicBezTo>
                  <a:cubicBezTo>
                    <a:pt x="209959" y="211018"/>
                    <a:pt x="200726" y="188672"/>
                    <a:pt x="231064" y="147923"/>
                  </a:cubicBezTo>
                  <a:cubicBezTo>
                    <a:pt x="241616" y="133463"/>
                    <a:pt x="248211" y="117689"/>
                    <a:pt x="248211" y="99286"/>
                  </a:cubicBezTo>
                  <a:cubicBezTo>
                    <a:pt x="248211" y="55908"/>
                    <a:pt x="212597" y="21731"/>
                    <a:pt x="169069" y="21731"/>
                  </a:cubicBezTo>
                  <a:cubicBezTo>
                    <a:pt x="125541" y="21731"/>
                    <a:pt x="89927" y="55908"/>
                    <a:pt x="89927" y="99286"/>
                  </a:cubicBezTo>
                  <a:cubicBezTo>
                    <a:pt x="89927" y="116375"/>
                    <a:pt x="96523" y="133463"/>
                    <a:pt x="107075" y="146608"/>
                  </a:cubicBezTo>
                  <a:cubicBezTo>
                    <a:pt x="107075" y="147923"/>
                    <a:pt x="107075" y="147923"/>
                    <a:pt x="107075" y="147923"/>
                  </a:cubicBezTo>
                  <a:cubicBezTo>
                    <a:pt x="137413" y="189986"/>
                    <a:pt x="129498" y="211018"/>
                    <a:pt x="128179" y="212333"/>
                  </a:cubicBezTo>
                  <a:cubicBezTo>
                    <a:pt x="126860" y="214962"/>
                    <a:pt x="124222" y="216276"/>
                    <a:pt x="122903" y="216276"/>
                  </a:cubicBezTo>
                  <a:cubicBezTo>
                    <a:pt x="121584" y="216276"/>
                    <a:pt x="120265" y="216276"/>
                    <a:pt x="120265" y="214962"/>
                  </a:cubicBezTo>
                  <a:cubicBezTo>
                    <a:pt x="117627" y="213647"/>
                    <a:pt x="116308" y="211018"/>
                    <a:pt x="117627" y="207075"/>
                  </a:cubicBezTo>
                  <a:cubicBezTo>
                    <a:pt x="117627" y="207075"/>
                    <a:pt x="124222" y="191301"/>
                    <a:pt x="97842" y="154495"/>
                  </a:cubicBezTo>
                  <a:cubicBezTo>
                    <a:pt x="84651" y="138721"/>
                    <a:pt x="79375" y="120318"/>
                    <a:pt x="79375" y="99286"/>
                  </a:cubicBezTo>
                  <a:cubicBezTo>
                    <a:pt x="79375" y="50650"/>
                    <a:pt x="118946" y="9901"/>
                    <a:pt x="169069" y="9901"/>
                  </a:cubicBezTo>
                  <a:close/>
                  <a:moveTo>
                    <a:pt x="39107" y="1482"/>
                  </a:moveTo>
                  <a:cubicBezTo>
                    <a:pt x="39107" y="1482"/>
                    <a:pt x="39107" y="1482"/>
                    <a:pt x="79917" y="31115"/>
                  </a:cubicBezTo>
                  <a:cubicBezTo>
                    <a:pt x="82550" y="33809"/>
                    <a:pt x="82550" y="37850"/>
                    <a:pt x="81234" y="40544"/>
                  </a:cubicBezTo>
                  <a:cubicBezTo>
                    <a:pt x="79917" y="41891"/>
                    <a:pt x="78601" y="43238"/>
                    <a:pt x="75968" y="43238"/>
                  </a:cubicBezTo>
                  <a:cubicBezTo>
                    <a:pt x="74651" y="43238"/>
                    <a:pt x="73335" y="41891"/>
                    <a:pt x="72019" y="41891"/>
                  </a:cubicBezTo>
                  <a:lnTo>
                    <a:pt x="32525" y="10911"/>
                  </a:lnTo>
                  <a:cubicBezTo>
                    <a:pt x="29892" y="8217"/>
                    <a:pt x="28575" y="5523"/>
                    <a:pt x="31208" y="2829"/>
                  </a:cubicBezTo>
                  <a:cubicBezTo>
                    <a:pt x="32525" y="135"/>
                    <a:pt x="36474" y="-1212"/>
                    <a:pt x="39107" y="1482"/>
                  </a:cubicBezTo>
                  <a:close/>
                  <a:moveTo>
                    <a:pt x="299086" y="1451"/>
                  </a:moveTo>
                  <a:cubicBezTo>
                    <a:pt x="301705" y="-1212"/>
                    <a:pt x="305634" y="119"/>
                    <a:pt x="306944" y="2782"/>
                  </a:cubicBezTo>
                  <a:cubicBezTo>
                    <a:pt x="309563" y="5445"/>
                    <a:pt x="308254" y="8108"/>
                    <a:pt x="305634" y="10771"/>
                  </a:cubicBezTo>
                  <a:cubicBezTo>
                    <a:pt x="305634" y="10771"/>
                    <a:pt x="305634" y="10771"/>
                    <a:pt x="267653" y="38732"/>
                  </a:cubicBezTo>
                  <a:cubicBezTo>
                    <a:pt x="266343" y="40063"/>
                    <a:pt x="265033" y="40063"/>
                    <a:pt x="265033" y="40063"/>
                  </a:cubicBezTo>
                  <a:cubicBezTo>
                    <a:pt x="262414" y="40063"/>
                    <a:pt x="261104" y="38732"/>
                    <a:pt x="259795" y="37400"/>
                  </a:cubicBezTo>
                  <a:cubicBezTo>
                    <a:pt x="257175" y="34737"/>
                    <a:pt x="258485" y="30743"/>
                    <a:pt x="261104" y="294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35" tIns="45717" rIns="91435" bIns="45717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810" y="221"/>
              <a:ext cx="1391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zh-CN" sz="2800" b="1" dirty="0">
                  <a:solidFill>
                    <a:schemeClr val="accent1"/>
                  </a:solidFill>
                  <a:latin typeface="Source Han Sans CN" charset="-122"/>
                  <a:ea typeface="Source Han Sans CN" charset="-122"/>
                  <a:cs typeface="Source Han Sans CN" charset="-122"/>
                </a:rPr>
                <a:t>知识讲解</a:t>
              </a:r>
              <a:endParaRPr kumimoji="1" lang="zh-CN" sz="2800" b="1" dirty="0">
                <a:solidFill>
                  <a:srgbClr val="C00000"/>
                </a:solidFill>
                <a:latin typeface="Source Han Sans CN" charset="-122"/>
                <a:ea typeface="Source Han Sans CN" charset="-122"/>
                <a:cs typeface="Source Han Sans CN" charset="-122"/>
              </a:endParaRPr>
            </a:p>
          </p:txBody>
        </p:sp>
      </p:grpSp>
      <p:sp>
        <p:nvSpPr>
          <p:cNvPr id="26" name="文本框 58"/>
          <p:cNvSpPr txBox="1"/>
          <p:nvPr/>
        </p:nvSpPr>
        <p:spPr>
          <a:xfrm>
            <a:off x="2805833" y="5895"/>
            <a:ext cx="254635" cy="383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58"/>
          <p:cNvSpPr txBox="1"/>
          <p:nvPr/>
        </p:nvSpPr>
        <p:spPr>
          <a:xfrm>
            <a:off x="384578" y="-3630"/>
            <a:ext cx="25844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50620" y="1042035"/>
            <a:ext cx="1019873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项目是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最高级容器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.prproj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），序列是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时间线剪辑单元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；一个项目可包含多个序列，序列不能脱离项目存在。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79830" y="1551305"/>
            <a:ext cx="9403080" cy="181483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五、常见问题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序列与素材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不匹配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：拖入素材时选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更改序列设置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以匹配剪辑（以素材为准，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更改序列设置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       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拖入素材时选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保持现有设置（保持序列设置不变，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通常素材变小或降低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序列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参数错了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：右键序列</a:t>
            </a:r>
            <a:r>
              <a:rPr lang="en-US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序列设置，修改后确定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找不到序列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：在项目面板搜索，或在时间线顶部切换序列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9830" y="3620135"/>
            <a:ext cx="3308350" cy="10515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705" y="3595370"/>
            <a:ext cx="2143125" cy="28365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l="21" t="60778" r="68834" b="2333"/>
          <a:stretch>
            <a:fillRect/>
          </a:stretch>
        </p:blipFill>
        <p:spPr>
          <a:xfrm>
            <a:off x="6899910" y="3620135"/>
            <a:ext cx="3750945" cy="2529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/>
        </p:nvGrpSpPr>
        <p:grpSpPr>
          <a:xfrm>
            <a:off x="1201" y="1829288"/>
            <a:ext cx="12191013" cy="2551757"/>
            <a:chOff x="0" y="1829205"/>
            <a:chExt cx="12191648" cy="2551890"/>
          </a:xfrm>
        </p:grpSpPr>
        <p:sp>
          <p:nvSpPr>
            <p:cNvPr id="11" name="等腰三角形 43"/>
            <p:cNvSpPr/>
            <p:nvPr/>
          </p:nvSpPr>
          <p:spPr>
            <a:xfrm>
              <a:off x="4404981" y="1829205"/>
              <a:ext cx="1160634" cy="1164651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29" tIns="48215" rIns="96429" bIns="48215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等腰三角形 44"/>
            <p:cNvSpPr/>
            <p:nvPr/>
          </p:nvSpPr>
          <p:spPr>
            <a:xfrm flipV="1">
              <a:off x="1028424" y="3216444"/>
              <a:ext cx="1160634" cy="1164651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29" tIns="48215" rIns="96429" bIns="48215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2102915"/>
              <a:ext cx="12191648" cy="19992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29" tIns="48215" rIns="96429" bIns="48215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平行四边形 13"/>
            <p:cNvSpPr/>
            <p:nvPr/>
          </p:nvSpPr>
          <p:spPr>
            <a:xfrm>
              <a:off x="1605686" y="1830103"/>
              <a:ext cx="3384629" cy="2544834"/>
            </a:xfrm>
            <a:prstGeom prst="parallelogram">
              <a:avLst>
                <a:gd name="adj" fmla="val 4820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29" tIns="48215" rIns="96429" bIns="48215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426543" y="2176188"/>
            <a:ext cx="1859075" cy="1731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zh-CN" altLang="en-US" sz="112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487467" y="2505034"/>
            <a:ext cx="38404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72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PangMenZhengDao" panose="02010600030101010101" charset="-122"/>
              </a:rPr>
              <a:t>对照练习</a:t>
            </a:r>
            <a:endParaRPr kumimoji="1" lang="zh-CN" altLang="en-US" sz="72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PangMenZhengDao" panose="02010600030101010101" charset="-122"/>
            </a:endParaRPr>
          </a:p>
        </p:txBody>
      </p:sp>
      <p:cxnSp>
        <p:nvCxnSpPr>
          <p:cNvPr id="23" name="直接连接符 17"/>
          <p:cNvCxnSpPr/>
          <p:nvPr/>
        </p:nvCxnSpPr>
        <p:spPr>
          <a:xfrm>
            <a:off x="1201" y="4877566"/>
            <a:ext cx="8673433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18"/>
          <p:cNvCxnSpPr/>
          <p:nvPr/>
        </p:nvCxnSpPr>
        <p:spPr>
          <a:xfrm>
            <a:off x="1201" y="5186291"/>
            <a:ext cx="74801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1201" y="5495017"/>
            <a:ext cx="609568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 20"/>
          <p:cNvSpPr/>
          <p:nvPr/>
        </p:nvSpPr>
        <p:spPr>
          <a:xfrm>
            <a:off x="11550154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2" name="任意多边形 21"/>
          <p:cNvSpPr/>
          <p:nvPr/>
        </p:nvSpPr>
        <p:spPr>
          <a:xfrm>
            <a:off x="11438579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3" name="任意多边形 22"/>
          <p:cNvSpPr/>
          <p:nvPr/>
        </p:nvSpPr>
        <p:spPr>
          <a:xfrm>
            <a:off x="11327000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4" name="任意多边形 23"/>
          <p:cNvSpPr/>
          <p:nvPr/>
        </p:nvSpPr>
        <p:spPr>
          <a:xfrm>
            <a:off x="11215420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5" name="任意多边形 24"/>
          <p:cNvSpPr/>
          <p:nvPr/>
        </p:nvSpPr>
        <p:spPr>
          <a:xfrm>
            <a:off x="11103841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6" name="任意多边形 25"/>
          <p:cNvSpPr/>
          <p:nvPr/>
        </p:nvSpPr>
        <p:spPr>
          <a:xfrm>
            <a:off x="10992262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7" name="任意多边形 26"/>
          <p:cNvSpPr/>
          <p:nvPr/>
        </p:nvSpPr>
        <p:spPr>
          <a:xfrm>
            <a:off x="10880683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8" name="任意多边形 27"/>
          <p:cNvSpPr/>
          <p:nvPr/>
        </p:nvSpPr>
        <p:spPr>
          <a:xfrm>
            <a:off x="10769104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9" name="任意多边形 28"/>
          <p:cNvSpPr/>
          <p:nvPr/>
        </p:nvSpPr>
        <p:spPr>
          <a:xfrm>
            <a:off x="10657524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40" name="任意多边形 29"/>
          <p:cNvSpPr/>
          <p:nvPr/>
        </p:nvSpPr>
        <p:spPr>
          <a:xfrm>
            <a:off x="10545945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41" name="任意多边形 30"/>
          <p:cNvSpPr/>
          <p:nvPr/>
        </p:nvSpPr>
        <p:spPr>
          <a:xfrm>
            <a:off x="10434366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42" name="任意多边形 31"/>
          <p:cNvSpPr/>
          <p:nvPr/>
        </p:nvSpPr>
        <p:spPr>
          <a:xfrm>
            <a:off x="10322787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43" name="任意多边形 32"/>
          <p:cNvSpPr/>
          <p:nvPr/>
        </p:nvSpPr>
        <p:spPr>
          <a:xfrm>
            <a:off x="10211208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44" name="任意多边形 33"/>
          <p:cNvSpPr/>
          <p:nvPr/>
        </p:nvSpPr>
        <p:spPr>
          <a:xfrm>
            <a:off x="10099629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45" name="任意多边形 34"/>
          <p:cNvSpPr/>
          <p:nvPr/>
        </p:nvSpPr>
        <p:spPr>
          <a:xfrm>
            <a:off x="9988049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46" name="任意多边形 35"/>
          <p:cNvSpPr/>
          <p:nvPr/>
        </p:nvSpPr>
        <p:spPr>
          <a:xfrm>
            <a:off x="9876470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47" name="任意多边形 36"/>
          <p:cNvSpPr/>
          <p:nvPr/>
        </p:nvSpPr>
        <p:spPr>
          <a:xfrm>
            <a:off x="9764891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48" name="任意多边形 37"/>
          <p:cNvSpPr/>
          <p:nvPr/>
        </p:nvSpPr>
        <p:spPr>
          <a:xfrm>
            <a:off x="9653312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49" name="任意多边形 38"/>
          <p:cNvSpPr/>
          <p:nvPr/>
        </p:nvSpPr>
        <p:spPr>
          <a:xfrm>
            <a:off x="9541733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50" name="任意多边形 39"/>
          <p:cNvSpPr/>
          <p:nvPr/>
        </p:nvSpPr>
        <p:spPr>
          <a:xfrm>
            <a:off x="9430153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51" name="任意多边形 40"/>
          <p:cNvSpPr/>
          <p:nvPr/>
        </p:nvSpPr>
        <p:spPr>
          <a:xfrm>
            <a:off x="9318574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52" name="任意多边形 41"/>
          <p:cNvSpPr/>
          <p:nvPr/>
        </p:nvSpPr>
        <p:spPr>
          <a:xfrm>
            <a:off x="9206995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53" name="任意多边形 42"/>
          <p:cNvSpPr/>
          <p:nvPr/>
        </p:nvSpPr>
        <p:spPr>
          <a:xfrm>
            <a:off x="9095416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54" name="任意多边形 43"/>
          <p:cNvSpPr/>
          <p:nvPr/>
        </p:nvSpPr>
        <p:spPr>
          <a:xfrm>
            <a:off x="8983837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55" name="任意多边形 44"/>
          <p:cNvSpPr/>
          <p:nvPr/>
        </p:nvSpPr>
        <p:spPr>
          <a:xfrm>
            <a:off x="8872257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56" name="任意多边形 45"/>
          <p:cNvSpPr/>
          <p:nvPr/>
        </p:nvSpPr>
        <p:spPr>
          <a:xfrm>
            <a:off x="8760678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57" name="任意多边形 46"/>
          <p:cNvSpPr/>
          <p:nvPr/>
        </p:nvSpPr>
        <p:spPr>
          <a:xfrm>
            <a:off x="8649099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58" name="任意多边形 47"/>
          <p:cNvSpPr/>
          <p:nvPr/>
        </p:nvSpPr>
        <p:spPr>
          <a:xfrm>
            <a:off x="8537520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59" name="任意多边形 48"/>
          <p:cNvSpPr/>
          <p:nvPr/>
        </p:nvSpPr>
        <p:spPr>
          <a:xfrm>
            <a:off x="8425941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60" name="任意多边形 49"/>
          <p:cNvSpPr/>
          <p:nvPr/>
        </p:nvSpPr>
        <p:spPr>
          <a:xfrm>
            <a:off x="8314362" y="1468176"/>
            <a:ext cx="185031" cy="484781"/>
          </a:xfrm>
          <a:custGeom>
            <a:avLst/>
            <a:gdLst>
              <a:gd name="connsiteX0" fmla="*/ 121201 w 185041"/>
              <a:gd name="connsiteY0" fmla="*/ 0 h 484806"/>
              <a:gd name="connsiteX1" fmla="*/ 185041 w 185041"/>
              <a:gd name="connsiteY1" fmla="*/ 0 h 484806"/>
              <a:gd name="connsiteX2" fmla="*/ 63840 w 185041"/>
              <a:gd name="connsiteY2" fmla="*/ 484806 h 484806"/>
              <a:gd name="connsiteX3" fmla="*/ 0 w 185041"/>
              <a:gd name="connsiteY3" fmla="*/ 484806 h 48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1" h="484806">
                <a:moveTo>
                  <a:pt x="121201" y="0"/>
                </a:moveTo>
                <a:lnTo>
                  <a:pt x="185041" y="0"/>
                </a:lnTo>
                <a:lnTo>
                  <a:pt x="63840" y="484806"/>
                </a:lnTo>
                <a:lnTo>
                  <a:pt x="0" y="4848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15418" y="2303188"/>
            <a:ext cx="1859075" cy="1731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12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112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65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2" grpId="0"/>
    </p:bldLst>
  </p:timing>
</p:sld>
</file>

<file path=ppt/tags/tag1.xml><?xml version="1.0" encoding="utf-8"?>
<p:tagLst xmlns:p="http://schemas.openxmlformats.org/presentationml/2006/main">
  <p:tag name="ISPRING_PRESENTATION_TITLE" val="商务风信息化教学设计教师说课公开课PPT模板"/>
  <p:tag name="ISPRING_FIRST_PUBLISH" val="1"/>
  <p:tag name="resource_record_key" val="{&quot;70&quot;:[3322137]}"/>
</p:tagLst>
</file>

<file path=ppt/theme/theme1.xml><?xml version="1.0" encoding="utf-8"?>
<a:theme xmlns:a="http://schemas.openxmlformats.org/drawingml/2006/main" name="Office 主题">
  <a:themeElements>
    <a:clrScheme name="自定义 34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171"/>
      </a:accent1>
      <a:accent2>
        <a:srgbClr val="7AC861"/>
      </a:accent2>
      <a:accent3>
        <a:srgbClr val="005171"/>
      </a:accent3>
      <a:accent4>
        <a:srgbClr val="7AC861"/>
      </a:accent4>
      <a:accent5>
        <a:srgbClr val="005171"/>
      </a:accent5>
      <a:accent6>
        <a:srgbClr val="7AC861"/>
      </a:accent6>
      <a:hlink>
        <a:srgbClr val="005171"/>
      </a:hlink>
      <a:folHlink>
        <a:srgbClr val="005171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2722</Words>
  <Application>WPS 演示</Application>
  <PresentationFormat>宽屏</PresentationFormat>
  <Paragraphs>235</Paragraphs>
  <Slides>13</Slides>
  <Notes>29</Notes>
  <HiddenSlides>0</HiddenSlides>
  <MMClips>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Arial</vt:lpstr>
      <vt:lpstr>汉仪雅酷黑 75W</vt:lpstr>
      <vt:lpstr>PangMenZhengDao</vt:lpstr>
      <vt:lpstr>微软雅黑</vt:lpstr>
      <vt:lpstr>Source Han Sans CN</vt:lpstr>
      <vt:lpstr>等线</vt:lpstr>
      <vt:lpstr>Arial Unicode MS</vt:lpstr>
      <vt:lpstr>等线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商务风信息化教学设计教师说课公开课PPT模板</dc:title>
  <dc:creator>office365</dc:creator>
  <cp:lastModifiedBy>张林</cp:lastModifiedBy>
  <cp:revision>348</cp:revision>
  <dcterms:created xsi:type="dcterms:W3CDTF">2018-04-18T07:48:00Z</dcterms:created>
  <dcterms:modified xsi:type="dcterms:W3CDTF">2026-03-31T03:34:10Z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678D4B56644C458F960D531FC406E7E1_12</vt:lpwstr>
  </property>
  <property fmtid="{D5CDD505-2E9C-101B-9397-08002B2CF9AE}" pid="3" name="KSOProductBuildVer">
    <vt:lpwstr>2052-12.1.0.25835</vt:lpwstr>
  </property>
</Properties>
</file>